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323" r:id="rId2"/>
    <p:sldId id="308" r:id="rId3"/>
    <p:sldId id="324" r:id="rId4"/>
    <p:sldId id="290" r:id="rId5"/>
    <p:sldId id="332" r:id="rId6"/>
    <p:sldId id="337" r:id="rId7"/>
    <p:sldId id="329" r:id="rId8"/>
    <p:sldId id="306" r:id="rId9"/>
    <p:sldId id="271" r:id="rId10"/>
    <p:sldId id="330" r:id="rId11"/>
    <p:sldId id="303" r:id="rId12"/>
    <p:sldId id="281" r:id="rId13"/>
    <p:sldId id="356" r:id="rId14"/>
    <p:sldId id="305" r:id="rId15"/>
    <p:sldId id="342" r:id="rId16"/>
    <p:sldId id="344" r:id="rId17"/>
    <p:sldId id="343" r:id="rId18"/>
    <p:sldId id="345" r:id="rId19"/>
    <p:sldId id="346" r:id="rId20"/>
    <p:sldId id="357" r:id="rId21"/>
    <p:sldId id="347" r:id="rId22"/>
    <p:sldId id="360" r:id="rId23"/>
    <p:sldId id="348" r:id="rId24"/>
    <p:sldId id="349" r:id="rId25"/>
    <p:sldId id="358" r:id="rId26"/>
    <p:sldId id="351" r:id="rId27"/>
    <p:sldId id="352" r:id="rId28"/>
    <p:sldId id="353" r:id="rId29"/>
    <p:sldId id="361" r:id="rId30"/>
    <p:sldId id="354" r:id="rId31"/>
    <p:sldId id="359" r:id="rId32"/>
    <p:sldId id="355" r:id="rId33"/>
    <p:sldId id="338" r:id="rId34"/>
    <p:sldId id="339" r:id="rId35"/>
    <p:sldId id="325" r:id="rId36"/>
    <p:sldId id="336" r:id="rId37"/>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A8A7"/>
    <a:srgbClr val="1F4E79"/>
    <a:srgbClr val="122D46"/>
    <a:srgbClr val="5B9BD5"/>
    <a:srgbClr val="A6A6A6"/>
    <a:srgbClr val="0070C0"/>
    <a:srgbClr val="3CBB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48" autoAdjust="0"/>
    <p:restoredTop sz="95256" autoAdjust="0"/>
  </p:normalViewPr>
  <p:slideViewPr>
    <p:cSldViewPr snapToGrid="0">
      <p:cViewPr varScale="1">
        <p:scale>
          <a:sx n="82" d="100"/>
          <a:sy n="82" d="100"/>
        </p:scale>
        <p:origin x="96" y="1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74" d="100"/>
        <a:sy n="74"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2T08:32:10.731"/>
    </inkml:context>
    <inkml:brush xml:id="br0">
      <inkml:brushProperty name="width" value="0.2" units="cm"/>
      <inkml:brushProperty name="height" value="0.4" units="cm"/>
      <inkml:brushProperty name="tip" value="rectangle"/>
      <inkml:brushProperty name="rasterOp" value="maskPen"/>
      <inkml:brushProperty name="fitToCurve" value="1"/>
    </inkml:brush>
  </inkml:definitions>
  <inkml:trace contextRef="#ctx0" brushRef="#br0">0 0 0,'26'0'94,"0"0"-79,25 0-15,1 0 0,-26 0 16,26 0-16,-26 0 0,26 0 0,-26 0 0,0 0 15,-1 0-15,1 0 0,0 0 16,0 0 0,0 0-1,0 0-15,0 0 0,0 0 16,0 0-16,0 0 16,0 0-16,0 0 15,0 0 1,-1 0-1,1 0-15,0 0 0,0 0 16,0 0 0,0 0-16,0 0 15,0 0 1,0 0 46,0 0-62,0 0 0,0 0 16,-1 0 0,1 0 31,0 0-32,0 0-15,0 0 0,0 0 31,0 0 48,0 0-79,0 0 0,0 0 31,0 0-31,0 0 47,-1 0-16,1 0-31,0 0 78,0 0-31,0 0 47,0 0-79,0 0 32,0 0-31,0 0-16,0 0 0,0 0 15,0 0 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2T08:32:16.482"/>
    </inkml:context>
    <inkml:brush xml:id="br0">
      <inkml:brushProperty name="width" value="0.2" units="cm"/>
      <inkml:brushProperty name="height" value="0.4" units="cm"/>
      <inkml:brushProperty name="tip" value="rectangle"/>
      <inkml:brushProperty name="rasterOp" value="maskPen"/>
      <inkml:brushProperty name="fitToCurve" value="1"/>
    </inkml:brush>
  </inkml:definitions>
  <inkml:trace contextRef="#ctx0" brushRef="#br0">0 0 0,'26'0'78,"0"0"-78,0 0 0,0 0 16,0 0-16,0 0 47,0 0-47,-1 0 0,1 0 16,0 0-16,0 0 15,0 0-15,0 0 0,0 0 16,0 0-16,-26 26 15,26-26 32,0 0-31,0 0 0,0 0 15,-1 0-31,-25 26 15,26-26 17,0 0-32,0 0 15,0 0 1,0 0-16,0 0 62,0 0-30,0 0-1,0 0 31,0 0 1,0 0-32,-1 0 0,1 0 298,0 0-329,0 0 0,0 0 15,0 0 1,0 0 46,0 0-62,0 0 0,0 0 32,0 0-32,0 0 15,-1 0-15,1 0 0,0 0 94,0 0-16,0 0-47,0 0 47,0 0-46,0 0-32,0 0 0,0 0 15,0 0-15,0 0 0,0 0 32</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2T08:32:18.655"/>
    </inkml:context>
    <inkml:brush xml:id="br0">
      <inkml:brushProperty name="width" value="0.2" units="cm"/>
      <inkml:brushProperty name="height" value="0.4" units="cm"/>
      <inkml:brushProperty name="tip" value="rectangle"/>
      <inkml:brushProperty name="rasterOp" value="maskPen"/>
      <inkml:brushProperty name="fitToCurve" value="1"/>
    </inkml:brush>
  </inkml:definitions>
  <inkml:trace contextRef="#ctx0" brushRef="#br0">0 0 0,'26'0'62,"0"0"-15,0 0-47,0 0 0,0 0 16,0 0-16,0 0 16,0 0-16,0 0 0,0 0 15,0 0-15,-1 0 0,1 0 16,0 0-16,0 0 0,0 0 15,0 0 1,0 0-16,0 0 16,0 0-16,0 0 15,0 0-15,0 0 0,-1 0 16,1 0-16,0 0 0,0 0 16,0 0-16,0 0 15,0 0 16,0 0-31,0 0 0,0 0 16,0 0-16,0 0 0,-1 0 31,1 0-31,0 0 0,0 0 16,0 0-16,0 0 0,0 0 0,0 0 16,0 0-16,0 0 15,0 0 16,0 0-15,-1 0 62,1 0-47,0 0-31,0 0 0,0 0 32,0 0 46,0 0-63,0 0 64,0 0 124,0 0-188</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2T08:32:41.229"/>
    </inkml:context>
    <inkml:brush xml:id="br0">
      <inkml:brushProperty name="width" value="0.2" units="cm"/>
      <inkml:brushProperty name="height" value="0.4" units="cm"/>
      <inkml:brushProperty name="tip" value="rectangle"/>
      <inkml:brushProperty name="rasterOp" value="maskPen"/>
      <inkml:brushProperty name="fitToCurve" value="1"/>
    </inkml:brush>
  </inkml:definitions>
  <inkml:trace contextRef="#ctx0" brushRef="#br0">0 0 0,'26'26'31,"0"-26"-31,0 0 31,0 0-15,0 0-16,0 0 15,0 0 1,-1 0-16,1 0 0,0 0 16,0 0-1,0 0-15,0 0 0,0 26 16,0-26-16,0 0 16,0 0-1,0 0 1,0 0-16,-1 0 15,1 0-15,0 0 32</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2T08:32:42.279"/>
    </inkml:context>
    <inkml:brush xml:id="br0">
      <inkml:brushProperty name="width" value="0.2" units="cm"/>
      <inkml:brushProperty name="height" value="0.4" units="cm"/>
      <inkml:brushProperty name="tip" value="rectangle"/>
      <inkml:brushProperty name="rasterOp" value="maskPen"/>
      <inkml:brushProperty name="fitToCurve" value="1"/>
    </inkml:brush>
  </inkml:definitions>
  <inkml:trace contextRef="#ctx0" brushRef="#br0">0 0 0,'26'0'125,"0"0"-110,0 0 16,-1 0-31,1 0 0,0 0 16,0 0 0,0 0-16,0 0 15,0 0 48,0 0-63</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2T08:32:44.231"/>
    </inkml:context>
    <inkml:brush xml:id="br0">
      <inkml:brushProperty name="width" value="0.2" units="cm"/>
      <inkml:brushProperty name="height" value="0.4" units="cm"/>
      <inkml:brushProperty name="tip" value="rectangle"/>
      <inkml:brushProperty name="rasterOp" value="maskPen"/>
      <inkml:brushProperty name="fitToCurve" value="1"/>
    </inkml:brush>
  </inkml:definitions>
  <inkml:trace contextRef="#ctx0" brushRef="#br0">0 0 0,'26'0'141,"0"0"-125,-1 0 15,1 0-31,0 0 0,0 0 15,0 0-15,0 0 16,0 0-16,0 0 0,0 0 16,0 0-16,0 0 15,0 0-15,0 0 0,-1 0 16,1 0-16,0 0 16,0 0-16,0 0 0,0 0 15,0 0-15,0 0 16,0 0-16,26 0 15,-1 0-15,-25 0 0,26 0 0,-26 0 16,0 0-16,0 0 0,0 0 16,0 0-16,0 0 15,0 0-15,0 0 0,-1 0 16,1 0-16,0 0 16,0 0-16,0 0 15,0 0-15,0 0 16,0 0-1</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2T08:32:47.660"/>
    </inkml:context>
    <inkml:brush xml:id="br0">
      <inkml:brushProperty name="width" value="0.2" units="cm"/>
      <inkml:brushProperty name="height" value="0.4" units="cm"/>
      <inkml:brushProperty name="tip" value="rectangle"/>
      <inkml:brushProperty name="rasterOp" value="maskPen"/>
      <inkml:brushProperty name="fitToCurve" value="1"/>
    </inkml:brush>
  </inkml:definitions>
  <inkml:trace contextRef="#ctx0" brushRef="#br0">0 104 0,'26'0'109,"0"-26"-109,0 0 16,0 26-16,0 0 0,0 0 15,26 0-15,-26 0 16,-1 0-16,1 0 0,0 0 0,26 0 16,-26-26-16,26 1 0,0 25 15,-26 0-15,25 0 0,-25 0 0,0 0 16,0 0-16,0 0 16,0 0-16,0 0 0,0 0 15,0 0-15,0 0 31,0 0-31,0 0 0,0 0 16,-1 0-16,1 0 16,0 0-16,0 0 0,0 0 15,0 0-15,0 0 0,0 0 16,0 0 31,0 0-16,0 0-31,0 0 78,-1 0-31,1 0 0,26 0-31,-26 0-16,0 0 78,0 0-63,0 0 157,0 0-156,0 0-1,0 0-15,0 0 16</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2T08:32:49.361"/>
    </inkml:context>
    <inkml:brush xml:id="br0">
      <inkml:brushProperty name="width" value="0.2" units="cm"/>
      <inkml:brushProperty name="height" value="0.4" units="cm"/>
      <inkml:brushProperty name="tip" value="rectangle"/>
      <inkml:brushProperty name="rasterOp" value="maskPen"/>
      <inkml:brushProperty name="fitToCurve" value="1"/>
    </inkml:brush>
  </inkml:definitions>
  <inkml:trace contextRef="#ctx0" brushRef="#br0">0 0 0,'52'0'219,"-26"0"-219,52 0 0,-26 0 0,-26 0 16,25 0-16,-25 0 0,26 0 0,0 0 15,-26 0-15,26 0 0,-26 0 0,0 0 16,-1 0 31,1 0-32,0 0-15,0 0 16,0 0-16,0 0 16,0 0-16,0 0 0,0 0 15,0 0 1,0 0-16,0 0 0,-1 0 16,27 0-16,-26 0 0,0 0 15,26 0-15,-26 0 0,26 0 0,0 0 16,-26 0-16,25 0 0,-25 0 0,0 0 15,26 0-15,-26 0 0,0 0 0,0 0 16,0 0 47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6386" name="页眉占位符 1"/>
          <p:cNvSpPr>
            <a:spLocks noGrp="1" noChangeArrowheads="1"/>
          </p:cNvSpPr>
          <p:nvPr>
            <p:ph type="hdr" sz="quarter"/>
          </p:nvPr>
        </p:nvSpPr>
        <p:spPr bwMode="auto">
          <a:xfrm>
            <a:off x="0" y="0"/>
            <a:ext cx="2971800" cy="458788"/>
          </a:xfrm>
          <a:prstGeom prst="rect">
            <a:avLst/>
          </a:prstGeom>
          <a:noFill/>
          <a:ln>
            <a:noFill/>
          </a:ln>
        </p:spPr>
        <p:txBody>
          <a:bodyPr vert="horz" wrap="square" lIns="91440" tIns="45720" rIns="91440" bIns="45720" numCol="1" anchor="t" anchorCtr="0" compatLnSpc="1"/>
          <a:lstStyle>
            <a:lvl1pPr eaLnBrk="1" hangingPunct="1">
              <a:defRPr sz="1200"/>
            </a:lvl1pPr>
          </a:lstStyle>
          <a:p>
            <a:pPr>
              <a:defRPr/>
            </a:pPr>
            <a:endParaRPr lang="zh-CN" altLang="en-US"/>
          </a:p>
        </p:txBody>
      </p:sp>
      <p:sp>
        <p:nvSpPr>
          <p:cNvPr id="16387" name="日期占位符 2"/>
          <p:cNvSpPr>
            <a:spLocks noGrp="1" noChangeArrowheads="1"/>
          </p:cNvSpPr>
          <p:nvPr>
            <p:ph type="dt" idx="1"/>
          </p:nvPr>
        </p:nvSpPr>
        <p:spPr bwMode="auto">
          <a:xfrm>
            <a:off x="3884613" y="0"/>
            <a:ext cx="2971800" cy="458788"/>
          </a:xfrm>
          <a:prstGeom prst="rect">
            <a:avLst/>
          </a:prstGeom>
          <a:noFill/>
          <a:ln>
            <a:noFill/>
          </a:ln>
        </p:spPr>
        <p:txBody>
          <a:bodyPr vert="horz" wrap="square" lIns="91440" tIns="45720" rIns="91440" bIns="45720" numCol="1" anchor="t" anchorCtr="0" compatLnSpc="1"/>
          <a:lstStyle>
            <a:lvl1pPr algn="r" eaLnBrk="1" hangingPunct="1">
              <a:defRPr sz="1200"/>
            </a:lvl1pPr>
          </a:lstStyle>
          <a:p>
            <a:pPr>
              <a:defRPr/>
            </a:pPr>
            <a:fld id="{73E19E4D-58E5-4486-935F-2F3F0B9DF206}" type="datetimeFigureOut">
              <a:rPr lang="zh-CN" altLang="en-US"/>
              <a:t>2019/9/12</a:t>
            </a:fld>
            <a:endParaRPr lang="zh-CN" altLang="en-US"/>
          </a:p>
        </p:txBody>
      </p:sp>
      <p:sp>
        <p:nvSpPr>
          <p:cNvPr id="47108" name="幻灯片图像占位符 3"/>
          <p:cNvSpPr>
            <a:spLocks noGrp="1" noRot="1" noChangeAspect="1" noChangeArrowheads="1"/>
          </p:cNvSpPr>
          <p:nvPr>
            <p:ph type="sldImg" idx="2"/>
          </p:nvPr>
        </p:nvSpPr>
        <p:spPr bwMode="auto">
          <a:xfrm>
            <a:off x="685800" y="1143000"/>
            <a:ext cx="5486400" cy="3086100"/>
          </a:xfrm>
          <a:prstGeom prst="rect">
            <a:avLst/>
          </a:prstGeom>
          <a:noFill/>
          <a:ln w="12700">
            <a:noFill/>
            <a:miter lim="800000"/>
          </a:ln>
        </p:spPr>
      </p:sp>
      <p:sp>
        <p:nvSpPr>
          <p:cNvPr id="16389" name="备注占位符 4"/>
          <p:cNvSpPr>
            <a:spLocks noGrp="1" noChangeArrowheads="1"/>
          </p:cNvSpPr>
          <p:nvPr>
            <p:ph type="body" sz="quarter" idx="3"/>
          </p:nvPr>
        </p:nvSpPr>
        <p:spPr bwMode="auto">
          <a:xfrm>
            <a:off x="685800" y="4400550"/>
            <a:ext cx="5486400" cy="3600450"/>
          </a:xfrm>
          <a:prstGeom prst="rect">
            <a:avLst/>
          </a:prstGeom>
          <a:noFill/>
          <a:ln>
            <a:noFill/>
          </a:ln>
        </p:spPr>
        <p:txBody>
          <a:bodyPr vert="horz" wrap="square" lIns="91440" tIns="45720" rIns="91440" bIns="45720"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6390" name="页脚占位符 5"/>
          <p:cNvSpPr>
            <a:spLocks noGrp="1" noChangeArrowheads="1"/>
          </p:cNvSpPr>
          <p:nvPr>
            <p:ph type="ftr" sz="quarter" idx="4"/>
          </p:nvPr>
        </p:nvSpPr>
        <p:spPr bwMode="auto">
          <a:xfrm>
            <a:off x="0" y="8685213"/>
            <a:ext cx="2971800" cy="458787"/>
          </a:xfrm>
          <a:prstGeom prst="rect">
            <a:avLst/>
          </a:prstGeom>
          <a:noFill/>
          <a:ln>
            <a:noFill/>
          </a:ln>
        </p:spPr>
        <p:txBody>
          <a:bodyPr vert="horz" wrap="square" lIns="91440" tIns="45720" rIns="91440" bIns="45720" numCol="1" anchor="b" anchorCtr="0" compatLnSpc="1"/>
          <a:lstStyle>
            <a:lvl1pPr eaLnBrk="1" hangingPunct="1">
              <a:defRPr sz="1200"/>
            </a:lvl1pPr>
          </a:lstStyle>
          <a:p>
            <a:pPr>
              <a:defRPr/>
            </a:pPr>
            <a:endParaRPr lang="zh-CN" altLang="en-US"/>
          </a:p>
        </p:txBody>
      </p:sp>
      <p:sp>
        <p:nvSpPr>
          <p:cNvPr id="16391" name="灯片编号占位符 6"/>
          <p:cNvSpPr>
            <a:spLocks noGrp="1" noChangeArrowheads="1"/>
          </p:cNvSpPr>
          <p:nvPr>
            <p:ph type="sldNum" sz="quarter" idx="5"/>
          </p:nvPr>
        </p:nvSpPr>
        <p:spPr bwMode="auto">
          <a:xfrm>
            <a:off x="3884613" y="8685213"/>
            <a:ext cx="2971800" cy="458787"/>
          </a:xfrm>
          <a:prstGeom prst="rect">
            <a:avLst/>
          </a:prstGeom>
          <a:noFill/>
          <a:ln>
            <a:noFill/>
          </a:ln>
        </p:spPr>
        <p:txBody>
          <a:bodyPr vert="horz" wrap="square" lIns="91440" tIns="45720" rIns="91440" bIns="45720" numCol="1" anchor="b" anchorCtr="0" compatLnSpc="1"/>
          <a:lstStyle>
            <a:lvl1pPr algn="r" eaLnBrk="1" hangingPunct="1">
              <a:defRPr sz="1200"/>
            </a:lvl1pPr>
          </a:lstStyle>
          <a:p>
            <a:pPr>
              <a:defRPr/>
            </a:pPr>
            <a:fld id="{39ABCDE2-36AE-4A97-B7F3-D0DCBD0829D3}"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CD6C55-0532-4C0C-96DD-B55E29A134B9}"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9ABCDE2-36AE-4A97-B7F3-D0DCBD0829D3}"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9ABCDE2-36AE-4A97-B7F3-D0DCBD0829D3}"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9ABCDE2-36AE-4A97-B7F3-D0DCBD0829D3}" type="slidenum">
              <a:rPr lang="zh-CN" altLang="en-US" smtClean="0"/>
              <a:t>13</a:t>
            </a:fld>
            <a:endParaRPr lang="zh-CN" altLang="en-US"/>
          </a:p>
        </p:txBody>
      </p:sp>
    </p:spTree>
    <p:extLst>
      <p:ext uri="{BB962C8B-B14F-4D97-AF65-F5344CB8AC3E}">
        <p14:creationId xmlns:p14="http://schemas.microsoft.com/office/powerpoint/2010/main" val="26582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9ABCDE2-36AE-4A97-B7F3-D0DCBD0829D3}"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9ABCDE2-36AE-4A97-B7F3-D0DCBD0829D3}" type="slidenum">
              <a:rPr lang="zh-CN" altLang="en-US" smtClean="0"/>
              <a:t>15</a:t>
            </a:fld>
            <a:endParaRPr lang="zh-CN" altLang="en-US"/>
          </a:p>
        </p:txBody>
      </p:sp>
    </p:spTree>
    <p:extLst>
      <p:ext uri="{BB962C8B-B14F-4D97-AF65-F5344CB8AC3E}">
        <p14:creationId xmlns:p14="http://schemas.microsoft.com/office/powerpoint/2010/main" val="2543266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9ABCDE2-36AE-4A97-B7F3-D0DCBD0829D3}" type="slidenum">
              <a:rPr lang="zh-CN" altLang="en-US" smtClean="0"/>
              <a:t>16</a:t>
            </a:fld>
            <a:endParaRPr lang="zh-CN" altLang="en-US"/>
          </a:p>
        </p:txBody>
      </p:sp>
    </p:spTree>
    <p:extLst>
      <p:ext uri="{BB962C8B-B14F-4D97-AF65-F5344CB8AC3E}">
        <p14:creationId xmlns:p14="http://schemas.microsoft.com/office/powerpoint/2010/main" val="3300937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9ABCDE2-36AE-4A97-B7F3-D0DCBD0829D3}" type="slidenum">
              <a:rPr lang="zh-CN" altLang="en-US" smtClean="0"/>
              <a:t>17</a:t>
            </a:fld>
            <a:endParaRPr lang="zh-CN" altLang="en-US"/>
          </a:p>
        </p:txBody>
      </p:sp>
    </p:spTree>
    <p:extLst>
      <p:ext uri="{BB962C8B-B14F-4D97-AF65-F5344CB8AC3E}">
        <p14:creationId xmlns:p14="http://schemas.microsoft.com/office/powerpoint/2010/main" val="2311263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9ABCDE2-36AE-4A97-B7F3-D0DCBD0829D3}" type="slidenum">
              <a:rPr lang="zh-CN" altLang="en-US" smtClean="0"/>
              <a:t>18</a:t>
            </a:fld>
            <a:endParaRPr lang="zh-CN" altLang="en-US"/>
          </a:p>
        </p:txBody>
      </p:sp>
    </p:spTree>
    <p:extLst>
      <p:ext uri="{BB962C8B-B14F-4D97-AF65-F5344CB8AC3E}">
        <p14:creationId xmlns:p14="http://schemas.microsoft.com/office/powerpoint/2010/main" val="493940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9ABCDE2-36AE-4A97-B7F3-D0DCBD0829D3}" type="slidenum">
              <a:rPr lang="zh-CN" altLang="en-US" smtClean="0"/>
              <a:t>19</a:t>
            </a:fld>
            <a:endParaRPr lang="zh-CN" altLang="en-US"/>
          </a:p>
        </p:txBody>
      </p:sp>
    </p:spTree>
    <p:extLst>
      <p:ext uri="{BB962C8B-B14F-4D97-AF65-F5344CB8AC3E}">
        <p14:creationId xmlns:p14="http://schemas.microsoft.com/office/powerpoint/2010/main" val="2738768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2D8FE7D-854E-4518-A403-D8AD3677B9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9ABCDE2-36AE-4A97-B7F3-D0DCBD0829D3}" type="slidenum">
              <a:rPr lang="zh-CN" altLang="en-US" smtClean="0"/>
              <a:t>20</a:t>
            </a:fld>
            <a:endParaRPr lang="zh-CN" altLang="en-US"/>
          </a:p>
        </p:txBody>
      </p:sp>
    </p:spTree>
    <p:extLst>
      <p:ext uri="{BB962C8B-B14F-4D97-AF65-F5344CB8AC3E}">
        <p14:creationId xmlns:p14="http://schemas.microsoft.com/office/powerpoint/2010/main" val="3295475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9ABCDE2-36AE-4A97-B7F3-D0DCBD0829D3}" type="slidenum">
              <a:rPr lang="zh-CN" altLang="en-US" smtClean="0"/>
              <a:t>21</a:t>
            </a:fld>
            <a:endParaRPr lang="zh-CN" altLang="en-US"/>
          </a:p>
        </p:txBody>
      </p:sp>
    </p:spTree>
    <p:extLst>
      <p:ext uri="{BB962C8B-B14F-4D97-AF65-F5344CB8AC3E}">
        <p14:creationId xmlns:p14="http://schemas.microsoft.com/office/powerpoint/2010/main" val="693699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9ABCDE2-36AE-4A97-B7F3-D0DCBD0829D3}" type="slidenum">
              <a:rPr lang="zh-CN" altLang="en-US" smtClean="0"/>
              <a:t>22</a:t>
            </a:fld>
            <a:endParaRPr lang="zh-CN" altLang="en-US"/>
          </a:p>
        </p:txBody>
      </p:sp>
    </p:spTree>
    <p:extLst>
      <p:ext uri="{BB962C8B-B14F-4D97-AF65-F5344CB8AC3E}">
        <p14:creationId xmlns:p14="http://schemas.microsoft.com/office/powerpoint/2010/main" val="365516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9ABCDE2-36AE-4A97-B7F3-D0DCBD0829D3}" type="slidenum">
              <a:rPr lang="zh-CN" altLang="en-US" smtClean="0"/>
              <a:t>23</a:t>
            </a:fld>
            <a:endParaRPr lang="zh-CN" altLang="en-US"/>
          </a:p>
        </p:txBody>
      </p:sp>
    </p:spTree>
    <p:extLst>
      <p:ext uri="{BB962C8B-B14F-4D97-AF65-F5344CB8AC3E}">
        <p14:creationId xmlns:p14="http://schemas.microsoft.com/office/powerpoint/2010/main" val="3598466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9ABCDE2-36AE-4A97-B7F3-D0DCBD0829D3}" type="slidenum">
              <a:rPr lang="zh-CN" altLang="en-US" smtClean="0"/>
              <a:t>24</a:t>
            </a:fld>
            <a:endParaRPr lang="zh-CN" altLang="en-US"/>
          </a:p>
        </p:txBody>
      </p:sp>
    </p:spTree>
    <p:extLst>
      <p:ext uri="{BB962C8B-B14F-4D97-AF65-F5344CB8AC3E}">
        <p14:creationId xmlns:p14="http://schemas.microsoft.com/office/powerpoint/2010/main" val="35637695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9ABCDE2-36AE-4A97-B7F3-D0DCBD0829D3}" type="slidenum">
              <a:rPr lang="zh-CN" altLang="en-US" smtClean="0"/>
              <a:t>25</a:t>
            </a:fld>
            <a:endParaRPr lang="zh-CN" altLang="en-US"/>
          </a:p>
        </p:txBody>
      </p:sp>
    </p:spTree>
    <p:extLst>
      <p:ext uri="{BB962C8B-B14F-4D97-AF65-F5344CB8AC3E}">
        <p14:creationId xmlns:p14="http://schemas.microsoft.com/office/powerpoint/2010/main" val="3196528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9ABCDE2-36AE-4A97-B7F3-D0DCBD0829D3}" type="slidenum">
              <a:rPr lang="zh-CN" altLang="en-US" smtClean="0"/>
              <a:t>26</a:t>
            </a:fld>
            <a:endParaRPr lang="zh-CN" altLang="en-US"/>
          </a:p>
        </p:txBody>
      </p:sp>
    </p:spTree>
    <p:extLst>
      <p:ext uri="{BB962C8B-B14F-4D97-AF65-F5344CB8AC3E}">
        <p14:creationId xmlns:p14="http://schemas.microsoft.com/office/powerpoint/2010/main" val="42305276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9ABCDE2-36AE-4A97-B7F3-D0DCBD0829D3}" type="slidenum">
              <a:rPr lang="zh-CN" altLang="en-US" smtClean="0"/>
              <a:t>27</a:t>
            </a:fld>
            <a:endParaRPr lang="zh-CN" altLang="en-US"/>
          </a:p>
        </p:txBody>
      </p:sp>
    </p:spTree>
    <p:extLst>
      <p:ext uri="{BB962C8B-B14F-4D97-AF65-F5344CB8AC3E}">
        <p14:creationId xmlns:p14="http://schemas.microsoft.com/office/powerpoint/2010/main" val="1414968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9ABCDE2-36AE-4A97-B7F3-D0DCBD0829D3}" type="slidenum">
              <a:rPr lang="zh-CN" altLang="en-US" smtClean="0"/>
              <a:t>28</a:t>
            </a:fld>
            <a:endParaRPr lang="zh-CN" altLang="en-US"/>
          </a:p>
        </p:txBody>
      </p:sp>
    </p:spTree>
    <p:extLst>
      <p:ext uri="{BB962C8B-B14F-4D97-AF65-F5344CB8AC3E}">
        <p14:creationId xmlns:p14="http://schemas.microsoft.com/office/powerpoint/2010/main" val="2981375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9ABCDE2-36AE-4A97-B7F3-D0DCBD0829D3}" type="slidenum">
              <a:rPr lang="zh-CN" altLang="en-US" smtClean="0"/>
              <a:t>29</a:t>
            </a:fld>
            <a:endParaRPr lang="zh-CN" altLang="en-US"/>
          </a:p>
        </p:txBody>
      </p:sp>
    </p:spTree>
    <p:extLst>
      <p:ext uri="{BB962C8B-B14F-4D97-AF65-F5344CB8AC3E}">
        <p14:creationId xmlns:p14="http://schemas.microsoft.com/office/powerpoint/2010/main" val="2859559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83C92-011B-4FD0-87DD-E6CE42527E81}"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9ABCDE2-36AE-4A97-B7F3-D0DCBD0829D3}" type="slidenum">
              <a:rPr lang="zh-CN" altLang="en-US" smtClean="0"/>
              <a:t>30</a:t>
            </a:fld>
            <a:endParaRPr lang="zh-CN" altLang="en-US"/>
          </a:p>
        </p:txBody>
      </p:sp>
    </p:spTree>
    <p:extLst>
      <p:ext uri="{BB962C8B-B14F-4D97-AF65-F5344CB8AC3E}">
        <p14:creationId xmlns:p14="http://schemas.microsoft.com/office/powerpoint/2010/main" val="36256783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9ABCDE2-36AE-4A97-B7F3-D0DCBD0829D3}" type="slidenum">
              <a:rPr lang="zh-CN" altLang="en-US" smtClean="0"/>
              <a:t>31</a:t>
            </a:fld>
            <a:endParaRPr lang="zh-CN" altLang="en-US"/>
          </a:p>
        </p:txBody>
      </p:sp>
    </p:spTree>
    <p:extLst>
      <p:ext uri="{BB962C8B-B14F-4D97-AF65-F5344CB8AC3E}">
        <p14:creationId xmlns:p14="http://schemas.microsoft.com/office/powerpoint/2010/main" val="20130353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9ABCDE2-36AE-4A97-B7F3-D0DCBD0829D3}" type="slidenum">
              <a:rPr lang="zh-CN" altLang="en-US" smtClean="0"/>
              <a:t>32</a:t>
            </a:fld>
            <a:endParaRPr lang="zh-CN" altLang="en-US"/>
          </a:p>
        </p:txBody>
      </p:sp>
    </p:spTree>
    <p:extLst>
      <p:ext uri="{BB962C8B-B14F-4D97-AF65-F5344CB8AC3E}">
        <p14:creationId xmlns:p14="http://schemas.microsoft.com/office/powerpoint/2010/main" val="3688043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83C92-011B-4FD0-87DD-E6CE42527E81}" type="slidenum">
              <a:rPr lang="zh-CN" altLang="en-US" smtClean="0"/>
              <a:t>33</a:t>
            </a:fld>
            <a:endParaRPr lang="zh-CN" altLang="en-US"/>
          </a:p>
        </p:txBody>
      </p:sp>
    </p:spTree>
    <p:extLst>
      <p:ext uri="{BB962C8B-B14F-4D97-AF65-F5344CB8AC3E}">
        <p14:creationId xmlns:p14="http://schemas.microsoft.com/office/powerpoint/2010/main" val="6708214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83C92-011B-4FD0-87DD-E6CE42527E81}" type="slidenum">
              <a:rPr lang="zh-CN" altLang="en-US" smtClean="0"/>
              <a:t>34</a:t>
            </a:fld>
            <a:endParaRPr lang="zh-CN" altLang="en-US"/>
          </a:p>
        </p:txBody>
      </p:sp>
    </p:spTree>
    <p:extLst>
      <p:ext uri="{BB962C8B-B14F-4D97-AF65-F5344CB8AC3E}">
        <p14:creationId xmlns:p14="http://schemas.microsoft.com/office/powerpoint/2010/main" val="27473493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CD6C55-0532-4C0C-96DD-B55E29A134B9}" type="slidenum">
              <a:rPr lang="zh-CN" altLang="en-US" smtClean="0"/>
              <a:t>36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9ABCDE2-36AE-4A97-B7F3-D0DCBD0829D3}"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E083C92-011B-4FD0-87DD-E6CE42527E81}"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6</a:t>
            </a:fld>
            <a:endPar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99600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更多精美模板欢迎访问 </a:t>
            </a:r>
            <a:r>
              <a:rPr lang="en-US" altLang="zh-CN" dirty="0"/>
              <a:t>WWW.33PPT.COM</a:t>
            </a:r>
            <a:endParaRPr lang="zh-CN" altLang="en-US" dirty="0"/>
          </a:p>
        </p:txBody>
      </p:sp>
      <p:sp>
        <p:nvSpPr>
          <p:cNvPr id="4" name="灯片编号占位符 3"/>
          <p:cNvSpPr>
            <a:spLocks noGrp="1"/>
          </p:cNvSpPr>
          <p:nvPr>
            <p:ph type="sldNum" sz="quarter" idx="10"/>
          </p:nvPr>
        </p:nvSpPr>
        <p:spPr/>
        <p:txBody>
          <a:bodyPr/>
          <a:lstStyle/>
          <a:p>
            <a:pPr>
              <a:defRPr/>
            </a:pPr>
            <a:fld id="{39ABCDE2-36AE-4A97-B7F3-D0DCBD0829D3}"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9ABCDE2-36AE-4A97-B7F3-D0DCBD0829D3}"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9A8DAF3A-2813-41DC-A814-5A63730151C6}" type="datetimeFigureOut">
              <a:rPr lang="zh-CN" altLang="en-US"/>
              <a:t>2019/9/12</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6046058F-1C32-46C5-AC7A-637413465CB7}"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C4A1DE6C-E9C3-4A26-A80C-84BFFED703E4}" type="datetimeFigureOut">
              <a:rPr lang="zh-CN" altLang="en-US"/>
              <a:t>2019/9/12</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54940D75-D80E-4869-A419-1822FA44A173}"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0" advTm="5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advClick="0" advTm="5000">
        <p14:flip dir="r"/>
      </p:transition>
    </mc:Choice>
    <mc:Fallback xmlns="">
      <p:transition spd="slow" advClick="0" advTm="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2A24BCC2-A47A-4B5D-B808-40AF4E061E18}" type="datetimeFigureOut">
              <a:rPr lang="zh-CN" altLang="en-US"/>
              <a:t>2019/9/12</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243C727B-A336-4FA3-B369-0DF776E5B6A2}"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74840946-EDEE-4E08-A3DF-22666BD5B00A}" type="datetimeFigureOut">
              <a:rPr lang="zh-CN" altLang="en-US"/>
              <a:t>2019/9/12</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CC5BF025-27A2-460D-9F6C-0280D0218E56}"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FDA19F79-50FD-4F52-82D9-50DED86513BB}" type="datetimeFigureOut">
              <a:rPr lang="zh-CN" altLang="en-US"/>
              <a:t>2019/9/12</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4D6C4877-A7DD-469D-9947-A2EB6C6801A4}"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59FE523D-54C8-474F-8E27-48DBD42022D8}" type="datetimeFigureOut">
              <a:rPr lang="zh-CN" altLang="en-US"/>
              <a:t>2019/9/12</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1726E0B6-9DDC-46EB-9A5B-ACA79A256578}"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CF3A4EEE-4525-404E-90E6-4E29D7D8849F}" type="datetimeFigureOut">
              <a:rPr lang="zh-CN" altLang="en-US"/>
              <a:t>2019/9/12</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430727A2-B4F6-4EFE-9766-095836394F16}"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B4F7C5CC-DD6B-4605-9541-EA801338FEAD}" type="datetimeFigureOut">
              <a:rPr lang="zh-CN" altLang="en-US"/>
              <a:t>2019/9/12</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86262F21-CD1C-47DE-B6E6-7C6BBAEEEF77}"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56E4A2D5-9C03-44A6-846D-CD0409AB954F}" type="datetimeFigureOut">
              <a:rPr lang="zh-CN" altLang="en-US"/>
              <a:t>2019/9/12</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42ADDDD5-B4D6-4B57-A119-4AEE7DA54A8E}"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568F5B66-8A09-4F3D-B6E4-CAB2D057D3CF}" type="datetimeFigureOut">
              <a:rPr lang="zh-CN" altLang="en-US"/>
              <a:t>2019/9/12</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D49506C6-A71E-4E1F-9BE4-6028250968FE}"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lumMod val="95000"/>
            <a:alpha val="70000"/>
          </a:schemeClr>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w="9525">
            <a:noFill/>
            <a:miter lim="800000"/>
          </a:ln>
        </p:spPr>
        <p:txBody>
          <a:bodyPr vert="horz" wrap="square" lIns="91440" tIns="45720" rIns="91440" bIns="45720" numCol="1" anchor="ctr" anchorCtr="0" compatLnSpc="1"/>
          <a:lstStyle/>
          <a:p>
            <a:pPr lvl="0"/>
            <a:r>
              <a:rPr 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w="9525">
            <a:noFill/>
            <a:miter lim="800000"/>
          </a:ln>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lstStyle>
            <a:lvl1pPr eaLnBrk="1" hangingPunct="1">
              <a:defRPr sz="1200">
                <a:solidFill>
                  <a:srgbClr val="898989"/>
                </a:solidFill>
              </a:defRPr>
            </a:lvl1pPr>
          </a:lstStyle>
          <a:p>
            <a:pPr>
              <a:defRPr/>
            </a:pPr>
            <a:fld id="{6627F79C-EBF3-4FED-9427-CD6424B24784}" type="datetimeFigureOut">
              <a:rPr lang="zh-CN" altLang="en-US"/>
              <a:t>2019/9/12</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lstStyle>
            <a:lvl1pPr algn="ctr" eaLnBrk="1" hangingPunct="1">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590B147B-2EDC-42A0-971F-2D6D6846C334}"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Layout" Target="../slideLayouts/slideLayout13.xml"/><Relationship Id="rId7" Type="http://schemas.openxmlformats.org/officeDocument/2006/relationships/slide" Target="slide2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slide" Target="slide23.xml"/><Relationship Id="rId5" Type="http://schemas.openxmlformats.org/officeDocument/2006/relationships/slide" Target="slide12.xml"/><Relationship Id="rId4" Type="http://schemas.openxmlformats.org/officeDocument/2006/relationships/notesSlide" Target="../notesSlides/notesSlide10.xml"/><Relationship Id="rId9" Type="http://schemas.openxmlformats.org/officeDocument/2006/relationships/slide" Target="slide24.xml"/></Relationships>
</file>

<file path=ppt/slides/_rels/slide11.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slide" Target="slide32.xml"/><Relationship Id="rId5" Type="http://schemas.openxmlformats.org/officeDocument/2006/relationships/slide" Target="slide28.xml"/><Relationship Id="rId4" Type="http://schemas.openxmlformats.org/officeDocument/2006/relationships/slide" Target="slide30.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9.png"/><Relationship Id="rId7" Type="http://schemas.openxmlformats.org/officeDocument/2006/relationships/image" Target="../media/image21.emf"/><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20.emf"/><Relationship Id="rId4" Type="http://schemas.openxmlformats.org/officeDocument/2006/relationships/customXml" Target="../ink/ink1.xml"/><Relationship Id="rId9" Type="http://schemas.openxmlformats.org/officeDocument/2006/relationships/image" Target="../media/image22.emf"/></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customXml" Target="../ink/ink8.xml"/><Relationship Id="rId3" Type="http://schemas.openxmlformats.org/officeDocument/2006/relationships/image" Target="../media/image25.png"/><Relationship Id="rId7" Type="http://schemas.openxmlformats.org/officeDocument/2006/relationships/customXml" Target="../ink/ink5.xml"/><Relationship Id="rId12" Type="http://schemas.openxmlformats.org/officeDocument/2006/relationships/image" Target="../media/image30.emf"/><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7.emf"/><Relationship Id="rId11" Type="http://schemas.openxmlformats.org/officeDocument/2006/relationships/customXml" Target="../ink/ink7.xml"/><Relationship Id="rId5" Type="http://schemas.openxmlformats.org/officeDocument/2006/relationships/customXml" Target="../ink/ink4.xml"/><Relationship Id="rId10" Type="http://schemas.openxmlformats.org/officeDocument/2006/relationships/image" Target="../media/image29.emf"/><Relationship Id="rId4" Type="http://schemas.openxmlformats.org/officeDocument/2006/relationships/image" Target="../media/image26.png"/><Relationship Id="rId9" Type="http://schemas.openxmlformats.org/officeDocument/2006/relationships/customXml" Target="../ink/ink6.xml"/><Relationship Id="rId14" Type="http://schemas.openxmlformats.org/officeDocument/2006/relationships/image" Target="../media/image31.emf"/></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35.xml"/><Relationship Id="rId3" Type="http://schemas.openxmlformats.org/officeDocument/2006/relationships/tags" Target="../tags/tag8.xml"/><Relationship Id="rId7" Type="http://schemas.openxmlformats.org/officeDocument/2006/relationships/slideLayout" Target="../slideLayouts/slideLayout1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1.jpeg"/><Relationship Id="rId4"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descr="500214405.jpg"/>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b="7876"/>
          <a:stretch>
            <a:fillRect/>
          </a:stretch>
        </p:blipFill>
        <p:spPr>
          <a:xfrm>
            <a:off x="583193" y="1939359"/>
            <a:ext cx="11184517" cy="4353931"/>
          </a:xfrm>
          <a:prstGeom prst="rect">
            <a:avLst/>
          </a:prstGeom>
        </p:spPr>
      </p:pic>
      <p:sp>
        <p:nvSpPr>
          <p:cNvPr id="14" name="矩形 13"/>
          <p:cNvSpPr/>
          <p:nvPr/>
        </p:nvSpPr>
        <p:spPr>
          <a:xfrm>
            <a:off x="-1" y="3155903"/>
            <a:ext cx="8537511" cy="2321325"/>
          </a:xfrm>
          <a:prstGeom prst="rect">
            <a:avLst/>
          </a:prstGeom>
          <a:solidFill>
            <a:srgbClr val="1F4E7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2" name="矩形 21"/>
          <p:cNvSpPr/>
          <p:nvPr/>
        </p:nvSpPr>
        <p:spPr>
          <a:xfrm>
            <a:off x="11762762" y="189"/>
            <a:ext cx="429237" cy="970939"/>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4" name="PA_矩形 12"/>
          <p:cNvSpPr/>
          <p:nvPr>
            <p:custDataLst>
              <p:tags r:id="rId1"/>
            </p:custDataLst>
          </p:nvPr>
        </p:nvSpPr>
        <p:spPr>
          <a:xfrm>
            <a:off x="878453" y="4470597"/>
            <a:ext cx="4836851" cy="600164"/>
          </a:xfrm>
          <a:prstGeom prst="rect">
            <a:avLst/>
          </a:prstGeom>
        </p:spPr>
        <p:txBody>
          <a:bodyPr wrap="square">
            <a:spAutoFit/>
          </a:bodyPr>
          <a:lstStyle/>
          <a:p>
            <a:pPr>
              <a:spcBef>
                <a:spcPts val="600"/>
              </a:spcBef>
            </a:pPr>
            <a:r>
              <a:rPr lang="en-US" altLang="zh-CN" sz="1400" dirty="0">
                <a:solidFill>
                  <a:schemeClr val="bg1"/>
                </a:solidFill>
                <a:latin typeface="+mj-lt"/>
              </a:rPr>
              <a:t>If we can only encounter each other rather than stay with </a:t>
            </a:r>
          </a:p>
          <a:p>
            <a:pPr>
              <a:spcBef>
                <a:spcPts val="600"/>
              </a:spcBef>
            </a:pPr>
            <a:r>
              <a:rPr lang="en-US" altLang="zh-CN" sz="1400" dirty="0">
                <a:solidFill>
                  <a:schemeClr val="bg1"/>
                </a:solidFill>
                <a:latin typeface="+mj-lt"/>
              </a:rPr>
              <a:t>each  other then I wish we had never encountered.</a:t>
            </a:r>
            <a:endParaRPr lang="en-US" altLang="zh-CN" sz="1400" dirty="0">
              <a:solidFill>
                <a:schemeClr val="bg1"/>
              </a:solidFill>
              <a:latin typeface="+mj-lt"/>
              <a:ea typeface="汉仪旗黑-35S" panose="00020600040101010101" pitchFamily="18" charset="-122"/>
            </a:endParaRPr>
          </a:p>
        </p:txBody>
      </p:sp>
      <p:sp>
        <p:nvSpPr>
          <p:cNvPr id="25" name="PA_文本框 13"/>
          <p:cNvSpPr txBox="1"/>
          <p:nvPr>
            <p:custDataLst>
              <p:tags r:id="rId2"/>
            </p:custDataLst>
          </p:nvPr>
        </p:nvSpPr>
        <p:spPr>
          <a:xfrm>
            <a:off x="563969" y="2870374"/>
            <a:ext cx="8185685" cy="1508105"/>
          </a:xfrm>
          <a:prstGeom prst="rect">
            <a:avLst/>
          </a:prstGeom>
          <a:noFill/>
        </p:spPr>
        <p:txBody>
          <a:bodyPr wrap="square" rtlCol="0">
            <a:spAutoFit/>
          </a:bodyPr>
          <a:lstStyle>
            <a:defPPr>
              <a:defRPr lang="zh-CN"/>
            </a:defPPr>
            <a:lvl1pPr>
              <a:defRPr sz="4000">
                <a:solidFill>
                  <a:schemeClr val="bg1"/>
                </a:solidFill>
                <a:latin typeface="华文细黑" panose="02010600040101010101" pitchFamily="2" charset="-122"/>
                <a:ea typeface="华文细黑" panose="02010600040101010101" pitchFamily="2" charset="-122"/>
              </a:defRPr>
            </a:lvl1pPr>
          </a:lstStyle>
          <a:p>
            <a:endParaRPr lang="zh-CN" altLang="en-US" sz="3200" b="1" dirty="0"/>
          </a:p>
          <a:p>
            <a:r>
              <a:rPr lang="en-US" altLang="zh-CN" sz="6000" b="1" dirty="0"/>
              <a:t>2019</a:t>
            </a:r>
            <a:r>
              <a:rPr lang="zh-CN" altLang="en-US" sz="6000" b="1" dirty="0"/>
              <a:t>暑期答辩作品展示</a:t>
            </a:r>
            <a:endParaRPr lang="en-US" altLang="zh-CN" sz="6000" b="1" dirty="0"/>
          </a:p>
        </p:txBody>
      </p:sp>
      <p:sp>
        <p:nvSpPr>
          <p:cNvPr id="28" name="矩形 27"/>
          <p:cNvSpPr/>
          <p:nvPr/>
        </p:nvSpPr>
        <p:spPr>
          <a:xfrm>
            <a:off x="11195881" y="1926967"/>
            <a:ext cx="566881" cy="574731"/>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9" name="文本框 28"/>
          <p:cNvSpPr txBox="1"/>
          <p:nvPr/>
        </p:nvSpPr>
        <p:spPr>
          <a:xfrm>
            <a:off x="1180254" y="201940"/>
            <a:ext cx="3772236" cy="500906"/>
          </a:xfrm>
          <a:prstGeom prst="rect">
            <a:avLst/>
          </a:prstGeom>
          <a:noFill/>
        </p:spPr>
        <p:txBody>
          <a:bodyPr wrap="square" rtlCol="0">
            <a:spAutoFit/>
          </a:bodyPr>
          <a:lstStyle/>
          <a:p>
            <a:r>
              <a:rPr lang="zh-CN" altLang="en-US" sz="2655" b="1" dirty="0">
                <a:solidFill>
                  <a:srgbClr val="1F4E79"/>
                </a:solidFill>
              </a:rPr>
              <a:t>三峡大学启明星工作室</a:t>
            </a:r>
          </a:p>
        </p:txBody>
      </p:sp>
      <p:sp>
        <p:nvSpPr>
          <p:cNvPr id="31" name="矩形 30"/>
          <p:cNvSpPr/>
          <p:nvPr/>
        </p:nvSpPr>
        <p:spPr>
          <a:xfrm>
            <a:off x="565785" y="185589"/>
            <a:ext cx="514807" cy="521936"/>
          </a:xfrm>
          <a:prstGeom prst="rect">
            <a:avLst/>
          </a:prstGeom>
          <a:noFill/>
          <a:ln w="25400">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3" name="PA_矩形 12">
            <a:extLst>
              <a:ext uri="{FF2B5EF4-FFF2-40B4-BE49-F238E27FC236}">
                <a16:creationId xmlns:a16="http://schemas.microsoft.com/office/drawing/2014/main" id="{449C942C-FE5C-4D09-8A1E-B87044B7396F}"/>
              </a:ext>
            </a:extLst>
          </p:cNvPr>
          <p:cNvSpPr/>
          <p:nvPr>
            <p:custDataLst>
              <p:tags r:id="rId3"/>
            </p:custDataLst>
          </p:nvPr>
        </p:nvSpPr>
        <p:spPr>
          <a:xfrm>
            <a:off x="6010565" y="4494545"/>
            <a:ext cx="1898229" cy="307777"/>
          </a:xfrm>
          <a:prstGeom prst="rect">
            <a:avLst/>
          </a:prstGeom>
        </p:spPr>
        <p:txBody>
          <a:bodyPr wrap="square">
            <a:spAutoFit/>
          </a:bodyPr>
          <a:lstStyle/>
          <a:p>
            <a:pPr>
              <a:spcBef>
                <a:spcPts val="600"/>
              </a:spcBef>
            </a:pPr>
            <a:r>
              <a:rPr lang="zh-CN" altLang="en-US" sz="1400" dirty="0">
                <a:solidFill>
                  <a:schemeClr val="bg1"/>
                </a:solidFill>
                <a:latin typeface="+mj-lt"/>
              </a:rPr>
              <a:t>许振、罗闯、林玉婷</a:t>
            </a:r>
            <a:endParaRPr lang="en-US" altLang="zh-CN" sz="1400" dirty="0">
              <a:solidFill>
                <a:schemeClr val="bg1"/>
              </a:solidFill>
              <a:latin typeface="+mj-lt"/>
              <a:ea typeface="汉仪旗黑-35S" panose="00020600040101010101" pitchFamily="18" charset="-122"/>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54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54000">
                                          <p:cBhvr additive="base">
                                            <p:cTn id="7" dur="1250" fill="hold"/>
                                            <p:tgtEl>
                                              <p:spTgt spid="25"/>
                                            </p:tgtEl>
                                            <p:attrNameLst>
                                              <p:attrName>ppt_x</p:attrName>
                                            </p:attrNameLst>
                                          </p:cBhvr>
                                          <p:tavLst>
                                            <p:tav tm="0">
                                              <p:val>
                                                <p:strVal val="#ppt_x"/>
                                              </p:val>
                                            </p:tav>
                                            <p:tav tm="100000">
                                              <p:val>
                                                <p:strVal val="#ppt_x"/>
                                              </p:val>
                                            </p:tav>
                                          </p:tavLst>
                                        </p:anim>
                                        <p:anim calcmode="lin" valueType="num" p14:bounceEnd="54000">
                                          <p:cBhvr additive="base">
                                            <p:cTn id="8" dur="125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9000">
                                      <p:stCondLst>
                                        <p:cond delay="20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14:bounceEnd="59000">
                                          <p:cBhvr additive="base">
                                            <p:cTn id="11" dur="1250" fill="hold"/>
                                            <p:tgtEl>
                                              <p:spTgt spid="24">
                                                <p:txEl>
                                                  <p:pRg st="0" end="0"/>
                                                </p:txEl>
                                              </p:spTgt>
                                            </p:tgtEl>
                                            <p:attrNameLst>
                                              <p:attrName>ppt_x</p:attrName>
                                            </p:attrNameLst>
                                          </p:cBhvr>
                                          <p:tavLst>
                                            <p:tav tm="0">
                                              <p:val>
                                                <p:strVal val="#ppt_x"/>
                                              </p:val>
                                            </p:tav>
                                            <p:tav tm="100000">
                                              <p:val>
                                                <p:strVal val="#ppt_x"/>
                                              </p:val>
                                            </p:tav>
                                          </p:tavLst>
                                        </p:anim>
                                        <p:anim calcmode="lin" valueType="num" p14:bounceEnd="59000">
                                          <p:cBhvr additive="base">
                                            <p:cTn id="12" dur="125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9000">
                                      <p:stCondLst>
                                        <p:cond delay="200"/>
                                      </p:stCondLst>
                                      <p:childTnLst>
                                        <p:set>
                                          <p:cBhvr>
                                            <p:cTn id="14" dur="1" fill="hold">
                                              <p:stCondLst>
                                                <p:cond delay="0"/>
                                              </p:stCondLst>
                                            </p:cTn>
                                            <p:tgtEl>
                                              <p:spTgt spid="24">
                                                <p:txEl>
                                                  <p:pRg st="1" end="1"/>
                                                </p:txEl>
                                              </p:spTgt>
                                            </p:tgtEl>
                                            <p:attrNameLst>
                                              <p:attrName>style.visibility</p:attrName>
                                            </p:attrNameLst>
                                          </p:cBhvr>
                                          <p:to>
                                            <p:strVal val="visible"/>
                                          </p:to>
                                        </p:set>
                                        <p:anim calcmode="lin" valueType="num" p14:bounceEnd="59000">
                                          <p:cBhvr additive="base">
                                            <p:cTn id="15" dur="1250" fill="hold"/>
                                            <p:tgtEl>
                                              <p:spTgt spid="24">
                                                <p:txEl>
                                                  <p:pRg st="1" end="1"/>
                                                </p:txEl>
                                              </p:spTgt>
                                            </p:tgtEl>
                                            <p:attrNameLst>
                                              <p:attrName>ppt_x</p:attrName>
                                            </p:attrNameLst>
                                          </p:cBhvr>
                                          <p:tavLst>
                                            <p:tav tm="0">
                                              <p:val>
                                                <p:strVal val="#ppt_x"/>
                                              </p:val>
                                            </p:tav>
                                            <p:tav tm="100000">
                                              <p:val>
                                                <p:strVal val="#ppt_x"/>
                                              </p:val>
                                            </p:tav>
                                          </p:tavLst>
                                        </p:anim>
                                        <p:anim calcmode="lin" valueType="num" p14:bounceEnd="59000">
                                          <p:cBhvr additive="base">
                                            <p:cTn id="16" dur="1250" fill="hold"/>
                                            <p:tgtEl>
                                              <p:spTgt spid="24">
                                                <p:txEl>
                                                  <p:pRg st="1" end="1"/>
                                                </p:txEl>
                                              </p:spTgt>
                                            </p:tgtEl>
                                            <p:attrNameLst>
                                              <p:attrName>ppt_y</p:attrName>
                                            </p:attrNameLst>
                                          </p:cBhvr>
                                          <p:tavLst>
                                            <p:tav tm="0">
                                              <p:val>
                                                <p:strVal val="1+#ppt_h/2"/>
                                              </p:val>
                                            </p:tav>
                                            <p:tav tm="100000">
                                              <p:val>
                                                <p:strVal val="#ppt_y"/>
                                              </p:val>
                                            </p:tav>
                                          </p:tavLst>
                                        </p:anim>
                                      </p:childTnLst>
                                    </p:cTn>
                                  </p:par>
                                </p:childTnLst>
                              </p:cTn>
                            </p:par>
                            <p:par>
                              <p:cTn id="17" fill="hold">
                                <p:stCondLst>
                                  <p:cond delay="1450"/>
                                </p:stCondLst>
                                <p:childTnLst>
                                  <p:par>
                                    <p:cTn id="18" presetID="53" presetClass="entr" presetSubtype="16"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p:cTn id="20" dur="500" fill="hold"/>
                                            <p:tgtEl>
                                              <p:spTgt spid="29"/>
                                            </p:tgtEl>
                                            <p:attrNameLst>
                                              <p:attrName>ppt_w</p:attrName>
                                            </p:attrNameLst>
                                          </p:cBhvr>
                                          <p:tavLst>
                                            <p:tav tm="0">
                                              <p:val>
                                                <p:fltVal val="0"/>
                                              </p:val>
                                            </p:tav>
                                            <p:tav tm="100000">
                                              <p:val>
                                                <p:strVal val="#ppt_w"/>
                                              </p:val>
                                            </p:tav>
                                          </p:tavLst>
                                        </p:anim>
                                        <p:anim calcmode="lin" valueType="num">
                                          <p:cBhvr>
                                            <p:cTn id="21" dur="500" fill="hold"/>
                                            <p:tgtEl>
                                              <p:spTgt spid="29"/>
                                            </p:tgtEl>
                                            <p:attrNameLst>
                                              <p:attrName>ppt_h</p:attrName>
                                            </p:attrNameLst>
                                          </p:cBhvr>
                                          <p:tavLst>
                                            <p:tav tm="0">
                                              <p:val>
                                                <p:fltVal val="0"/>
                                              </p:val>
                                            </p:tav>
                                            <p:tav tm="100000">
                                              <p:val>
                                                <p:strVal val="#ppt_h"/>
                                              </p:val>
                                            </p:tav>
                                          </p:tavLst>
                                        </p:anim>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circle(in)">
                                          <p:cBhvr>
                                            <p:cTn id="27" dur="20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55"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1000" fill="hold"/>
                                            <p:tgtEl>
                                              <p:spTgt spid="4"/>
                                            </p:tgtEl>
                                            <p:attrNameLst>
                                              <p:attrName>ppt_w</p:attrName>
                                            </p:attrNameLst>
                                          </p:cBhvr>
                                          <p:tavLst>
                                            <p:tav tm="0">
                                              <p:val>
                                                <p:strVal val="#ppt_w*0.70"/>
                                              </p:val>
                                            </p:tav>
                                            <p:tav tm="100000">
                                              <p:val>
                                                <p:strVal val="#ppt_w"/>
                                              </p:val>
                                            </p:tav>
                                          </p:tavLst>
                                        </p:anim>
                                        <p:anim calcmode="lin" valueType="num">
                                          <p:cBhvr>
                                            <p:cTn id="33" dur="1000" fill="hold"/>
                                            <p:tgtEl>
                                              <p:spTgt spid="4"/>
                                            </p:tgtEl>
                                            <p:attrNameLst>
                                              <p:attrName>ppt_h</p:attrName>
                                            </p:attrNameLst>
                                          </p:cBhvr>
                                          <p:tavLst>
                                            <p:tav tm="0">
                                              <p:val>
                                                <p:strVal val="#ppt_h"/>
                                              </p:val>
                                            </p:tav>
                                            <p:tav tm="100000">
                                              <p:val>
                                                <p:strVal val="#ppt_h"/>
                                              </p:val>
                                            </p:tav>
                                          </p:tavLst>
                                        </p:anim>
                                        <p:animEffect transition="in" filter="fade">
                                          <p:cBhvr>
                                            <p:cTn id="34" dur="1000"/>
                                            <p:tgtEl>
                                              <p:spTgt spid="4"/>
                                            </p:tgtEl>
                                          </p:cBhvr>
                                        </p:animEffect>
                                      </p:childTnLst>
                                    </p:cTn>
                                  </p:par>
                                  <p:par>
                                    <p:cTn id="35" presetID="2" presetClass="entr" presetSubtype="4" fill="hold" grpId="0" nodeType="withEffect" p14:presetBounceEnd="59000">
                                      <p:stCondLst>
                                        <p:cond delay="200"/>
                                      </p:stCondLst>
                                      <p:childTnLst>
                                        <p:set>
                                          <p:cBhvr>
                                            <p:cTn id="36" dur="1" fill="hold">
                                              <p:stCondLst>
                                                <p:cond delay="0"/>
                                              </p:stCondLst>
                                            </p:cTn>
                                            <p:tgtEl>
                                              <p:spTgt spid="13">
                                                <p:txEl>
                                                  <p:pRg st="0" end="0"/>
                                                </p:txEl>
                                              </p:spTgt>
                                            </p:tgtEl>
                                            <p:attrNameLst>
                                              <p:attrName>style.visibility</p:attrName>
                                            </p:attrNameLst>
                                          </p:cBhvr>
                                          <p:to>
                                            <p:strVal val="visible"/>
                                          </p:to>
                                        </p:set>
                                        <p:anim calcmode="lin" valueType="num" p14:bounceEnd="59000">
                                          <p:cBhvr additive="base">
                                            <p:cTn id="37" dur="1250" fill="hold"/>
                                            <p:tgtEl>
                                              <p:spTgt spid="13">
                                                <p:txEl>
                                                  <p:pRg st="0" end="0"/>
                                                </p:txEl>
                                              </p:spTgt>
                                            </p:tgtEl>
                                            <p:attrNameLst>
                                              <p:attrName>ppt_x</p:attrName>
                                            </p:attrNameLst>
                                          </p:cBhvr>
                                          <p:tavLst>
                                            <p:tav tm="0">
                                              <p:val>
                                                <p:strVal val="#ppt_x"/>
                                              </p:val>
                                            </p:tav>
                                            <p:tav tm="100000">
                                              <p:val>
                                                <p:strVal val="#ppt_x"/>
                                              </p:val>
                                            </p:tav>
                                          </p:tavLst>
                                        </p:anim>
                                        <p:anim calcmode="lin" valueType="num" p14:bounceEnd="59000">
                                          <p:cBhvr additive="base">
                                            <p:cTn id="38" dur="125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P spid="25" grpId="0"/>
          <p:bldP spid="29" grpId="0"/>
          <p:bldP spid="13" grpId="0"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250" fill="hold"/>
                                            <p:tgtEl>
                                              <p:spTgt spid="25"/>
                                            </p:tgtEl>
                                            <p:attrNameLst>
                                              <p:attrName>ppt_x</p:attrName>
                                            </p:attrNameLst>
                                          </p:cBhvr>
                                          <p:tavLst>
                                            <p:tav tm="0">
                                              <p:val>
                                                <p:strVal val="#ppt_x"/>
                                              </p:val>
                                            </p:tav>
                                            <p:tav tm="100000">
                                              <p:val>
                                                <p:strVal val="#ppt_x"/>
                                              </p:val>
                                            </p:tav>
                                          </p:tavLst>
                                        </p:anim>
                                        <p:anim calcmode="lin" valueType="num">
                                          <p:cBhvr additive="base">
                                            <p:cTn id="8" dur="125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125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2" dur="125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24">
                                                <p:txEl>
                                                  <p:pRg st="1" end="1"/>
                                                </p:txEl>
                                              </p:spTgt>
                                            </p:tgtEl>
                                            <p:attrNameLst>
                                              <p:attrName>style.visibility</p:attrName>
                                            </p:attrNameLst>
                                          </p:cBhvr>
                                          <p:to>
                                            <p:strVal val="visible"/>
                                          </p:to>
                                        </p:set>
                                        <p:anim calcmode="lin" valueType="num">
                                          <p:cBhvr additive="base">
                                            <p:cTn id="15" dur="125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16" dur="1250" fill="hold"/>
                                            <p:tgtEl>
                                              <p:spTgt spid="24">
                                                <p:txEl>
                                                  <p:pRg st="1" end="1"/>
                                                </p:txEl>
                                              </p:spTgt>
                                            </p:tgtEl>
                                            <p:attrNameLst>
                                              <p:attrName>ppt_y</p:attrName>
                                            </p:attrNameLst>
                                          </p:cBhvr>
                                          <p:tavLst>
                                            <p:tav tm="0">
                                              <p:val>
                                                <p:strVal val="1+#ppt_h/2"/>
                                              </p:val>
                                            </p:tav>
                                            <p:tav tm="100000">
                                              <p:val>
                                                <p:strVal val="#ppt_y"/>
                                              </p:val>
                                            </p:tav>
                                          </p:tavLst>
                                        </p:anim>
                                      </p:childTnLst>
                                    </p:cTn>
                                  </p:par>
                                </p:childTnLst>
                              </p:cTn>
                            </p:par>
                            <p:par>
                              <p:cTn id="17" fill="hold">
                                <p:stCondLst>
                                  <p:cond delay="1450"/>
                                </p:stCondLst>
                                <p:childTnLst>
                                  <p:par>
                                    <p:cTn id="18" presetID="53" presetClass="entr" presetSubtype="16"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p:cTn id="20" dur="500" fill="hold"/>
                                            <p:tgtEl>
                                              <p:spTgt spid="29"/>
                                            </p:tgtEl>
                                            <p:attrNameLst>
                                              <p:attrName>ppt_w</p:attrName>
                                            </p:attrNameLst>
                                          </p:cBhvr>
                                          <p:tavLst>
                                            <p:tav tm="0">
                                              <p:val>
                                                <p:fltVal val="0"/>
                                              </p:val>
                                            </p:tav>
                                            <p:tav tm="100000">
                                              <p:val>
                                                <p:strVal val="#ppt_w"/>
                                              </p:val>
                                            </p:tav>
                                          </p:tavLst>
                                        </p:anim>
                                        <p:anim calcmode="lin" valueType="num">
                                          <p:cBhvr>
                                            <p:cTn id="21" dur="500" fill="hold"/>
                                            <p:tgtEl>
                                              <p:spTgt spid="29"/>
                                            </p:tgtEl>
                                            <p:attrNameLst>
                                              <p:attrName>ppt_h</p:attrName>
                                            </p:attrNameLst>
                                          </p:cBhvr>
                                          <p:tavLst>
                                            <p:tav tm="0">
                                              <p:val>
                                                <p:fltVal val="0"/>
                                              </p:val>
                                            </p:tav>
                                            <p:tav tm="100000">
                                              <p:val>
                                                <p:strVal val="#ppt_h"/>
                                              </p:val>
                                            </p:tav>
                                          </p:tavLst>
                                        </p:anim>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circle(in)">
                                          <p:cBhvr>
                                            <p:cTn id="27" dur="20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55"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1000" fill="hold"/>
                                            <p:tgtEl>
                                              <p:spTgt spid="4"/>
                                            </p:tgtEl>
                                            <p:attrNameLst>
                                              <p:attrName>ppt_w</p:attrName>
                                            </p:attrNameLst>
                                          </p:cBhvr>
                                          <p:tavLst>
                                            <p:tav tm="0">
                                              <p:val>
                                                <p:strVal val="#ppt_w*0.70"/>
                                              </p:val>
                                            </p:tav>
                                            <p:tav tm="100000">
                                              <p:val>
                                                <p:strVal val="#ppt_w"/>
                                              </p:val>
                                            </p:tav>
                                          </p:tavLst>
                                        </p:anim>
                                        <p:anim calcmode="lin" valueType="num">
                                          <p:cBhvr>
                                            <p:cTn id="33" dur="1000" fill="hold"/>
                                            <p:tgtEl>
                                              <p:spTgt spid="4"/>
                                            </p:tgtEl>
                                            <p:attrNameLst>
                                              <p:attrName>ppt_h</p:attrName>
                                            </p:attrNameLst>
                                          </p:cBhvr>
                                          <p:tavLst>
                                            <p:tav tm="0">
                                              <p:val>
                                                <p:strVal val="#ppt_h"/>
                                              </p:val>
                                            </p:tav>
                                            <p:tav tm="100000">
                                              <p:val>
                                                <p:strVal val="#ppt_h"/>
                                              </p:val>
                                            </p:tav>
                                          </p:tavLst>
                                        </p:anim>
                                        <p:animEffect transition="in" filter="fade">
                                          <p:cBhvr>
                                            <p:cTn id="34" dur="1000"/>
                                            <p:tgtEl>
                                              <p:spTgt spid="4"/>
                                            </p:tgtEl>
                                          </p:cBhvr>
                                        </p:animEffect>
                                      </p:childTnLst>
                                    </p:cTn>
                                  </p:par>
                                  <p:par>
                                    <p:cTn id="35" presetID="2" presetClass="entr" presetSubtype="4" fill="hold" grpId="0" nodeType="withEffect">
                                      <p:stCondLst>
                                        <p:cond delay="200"/>
                                      </p:stCondLst>
                                      <p:childTnLst>
                                        <p:set>
                                          <p:cBhvr>
                                            <p:cTn id="36" dur="1" fill="hold">
                                              <p:stCondLst>
                                                <p:cond delay="0"/>
                                              </p:stCondLst>
                                            </p:cTn>
                                            <p:tgtEl>
                                              <p:spTgt spid="13">
                                                <p:txEl>
                                                  <p:pRg st="0" end="0"/>
                                                </p:txEl>
                                              </p:spTgt>
                                            </p:tgtEl>
                                            <p:attrNameLst>
                                              <p:attrName>style.visibility</p:attrName>
                                            </p:attrNameLst>
                                          </p:cBhvr>
                                          <p:to>
                                            <p:strVal val="visible"/>
                                          </p:to>
                                        </p:set>
                                        <p:anim calcmode="lin" valueType="num">
                                          <p:cBhvr additive="base">
                                            <p:cTn id="37" dur="125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8" dur="125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P spid="25" grpId="0"/>
          <p:bldP spid="29" grpId="0"/>
          <p:bldP spid="13" grpId="0" build="p"/>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4619839" y="1916832"/>
            <a:ext cx="2955392" cy="3239430"/>
            <a:chOff x="4826987" y="2299162"/>
            <a:chExt cx="2665029" cy="2921162"/>
          </a:xfrm>
        </p:grpSpPr>
        <p:grpSp>
          <p:nvGrpSpPr>
            <p:cNvPr id="26" name="Group 2"/>
            <p:cNvGrpSpPr/>
            <p:nvPr/>
          </p:nvGrpSpPr>
          <p:grpSpPr>
            <a:xfrm>
              <a:off x="5009268" y="3022208"/>
              <a:ext cx="1257490" cy="907964"/>
              <a:chOff x="0" y="0"/>
              <a:chExt cx="2514971" cy="1815928"/>
            </a:xfrm>
          </p:grpSpPr>
          <p:sp>
            <p:nvSpPr>
              <p:cNvPr id="50" name="Freeform: Shape 27"/>
              <p:cNvSpPr/>
              <p:nvPr/>
            </p:nvSpPr>
            <p:spPr>
              <a:xfrm>
                <a:off x="972161" y="0"/>
                <a:ext cx="305131" cy="2974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4428" y="5822"/>
                      <a:pt x="21600" y="15585"/>
                    </a:cubicBezTo>
                    <a:cubicBezTo>
                      <a:pt x="21600" y="15585"/>
                      <a:pt x="13921" y="17862"/>
                      <a:pt x="9147" y="21600"/>
                    </a:cubicBezTo>
                    <a:cubicBezTo>
                      <a:pt x="9147" y="21600"/>
                      <a:pt x="0" y="0"/>
                      <a:pt x="0" y="0"/>
                    </a:cubicBezTo>
                    <a:close/>
                  </a:path>
                </a:pathLst>
              </a:custGeom>
              <a:solidFill>
                <a:schemeClr val="accent4"/>
              </a:solidFill>
              <a:ln w="12700" cap="flat">
                <a:noFill/>
                <a:miter lim="400000"/>
              </a:ln>
              <a:effectLst/>
            </p:spPr>
            <p:txBody>
              <a:bodyPr anchor="ctr"/>
              <a:lstStyle/>
              <a:p>
                <a:pPr algn="ctr"/>
                <a:endParaRPr/>
              </a:p>
            </p:txBody>
          </p:sp>
          <p:sp>
            <p:nvSpPr>
              <p:cNvPr id="51" name="Freeform: Shape 28"/>
              <p:cNvSpPr/>
              <p:nvPr/>
            </p:nvSpPr>
            <p:spPr>
              <a:xfrm>
                <a:off x="1032921" y="0"/>
                <a:ext cx="1482050" cy="1815928"/>
              </a:xfrm>
              <a:custGeom>
                <a:avLst/>
                <a:gdLst/>
                <a:ahLst/>
                <a:cxnLst>
                  <a:cxn ang="0">
                    <a:pos x="wd2" y="hd2"/>
                  </a:cxn>
                  <a:cxn ang="5400000">
                    <a:pos x="wd2" y="hd2"/>
                  </a:cxn>
                  <a:cxn ang="10800000">
                    <a:pos x="wd2" y="hd2"/>
                  </a:cxn>
                  <a:cxn ang="16200000">
                    <a:pos x="wd2" y="hd2"/>
                  </a:cxn>
                </a:cxnLst>
                <a:rect l="0" t="0" r="r" b="b"/>
                <a:pathLst>
                  <a:path w="21600" h="19928" extrusionOk="0">
                    <a:moveTo>
                      <a:pt x="11830" y="19928"/>
                    </a:moveTo>
                    <a:lnTo>
                      <a:pt x="0" y="2749"/>
                    </a:lnTo>
                    <a:cubicBezTo>
                      <a:pt x="0" y="2749"/>
                      <a:pt x="11055" y="-1672"/>
                      <a:pt x="21600" y="699"/>
                    </a:cubicBezTo>
                    <a:cubicBezTo>
                      <a:pt x="21600" y="699"/>
                      <a:pt x="11830" y="19928"/>
                      <a:pt x="11830" y="19928"/>
                    </a:cubicBezTo>
                    <a:close/>
                  </a:path>
                </a:pathLst>
              </a:custGeom>
              <a:solidFill>
                <a:srgbClr val="A4A8A7">
                  <a:alpha val="50000"/>
                </a:srgbClr>
              </a:solidFill>
              <a:ln w="12700" cap="flat">
                <a:noFill/>
                <a:prstDash val="solid"/>
                <a:round/>
              </a:ln>
              <a:effectLst/>
            </p:spPr>
            <p:txBody>
              <a:bodyPr anchor="ctr"/>
              <a:lstStyle/>
              <a:p>
                <a:pPr algn="ctr"/>
                <a:endParaRPr dirty="0"/>
              </a:p>
            </p:txBody>
          </p:sp>
          <p:sp>
            <p:nvSpPr>
              <p:cNvPr id="52" name="Freeform: Shape 29"/>
              <p:cNvSpPr/>
              <p:nvPr/>
            </p:nvSpPr>
            <p:spPr>
              <a:xfrm>
                <a:off x="0" y="0"/>
                <a:ext cx="1842533" cy="18094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4147"/>
                    </a:lnTo>
                    <a:cubicBezTo>
                      <a:pt x="0" y="14147"/>
                      <a:pt x="3193" y="4201"/>
                      <a:pt x="11268" y="0"/>
                    </a:cubicBezTo>
                    <a:cubicBezTo>
                      <a:pt x="11268" y="0"/>
                      <a:pt x="21600" y="21600"/>
                      <a:pt x="21600" y="21600"/>
                    </a:cubicBezTo>
                    <a:close/>
                  </a:path>
                </a:pathLst>
              </a:custGeom>
              <a:solidFill>
                <a:schemeClr val="accent4"/>
              </a:solidFill>
              <a:ln w="12700" cap="flat">
                <a:noFill/>
                <a:miter lim="400000"/>
              </a:ln>
              <a:effectLst/>
            </p:spPr>
            <p:txBody>
              <a:bodyPr anchor="ctr"/>
              <a:lstStyle/>
              <a:p>
                <a:pPr algn="ctr"/>
                <a:endParaRPr/>
              </a:p>
            </p:txBody>
          </p:sp>
          <p:sp>
            <p:nvSpPr>
              <p:cNvPr id="53" name="Freeform: Shape 30"/>
              <p:cNvSpPr/>
              <p:nvPr/>
            </p:nvSpPr>
            <p:spPr>
              <a:xfrm rot="7239770">
                <a:off x="601443" y="699752"/>
                <a:ext cx="322226" cy="322227"/>
              </a:xfrm>
              <a:custGeom>
                <a:avLst/>
                <a:gdLst/>
                <a:ahLst/>
                <a:cxnLst>
                  <a:cxn ang="0">
                    <a:pos x="wd2" y="hd2"/>
                  </a:cxn>
                  <a:cxn ang="5400000">
                    <a:pos x="wd2" y="hd2"/>
                  </a:cxn>
                  <a:cxn ang="10800000">
                    <a:pos x="wd2" y="hd2"/>
                  </a:cxn>
                  <a:cxn ang="16200000">
                    <a:pos x="wd2" y="hd2"/>
                  </a:cxn>
                </a:cxnLst>
                <a:rect l="0" t="0" r="r" b="b"/>
                <a:pathLst>
                  <a:path w="21600" h="21600" extrusionOk="0">
                    <a:moveTo>
                      <a:pt x="21600" y="20829"/>
                    </a:moveTo>
                    <a:cubicBezTo>
                      <a:pt x="21600" y="21250"/>
                      <a:pt x="21250" y="21600"/>
                      <a:pt x="20829" y="21600"/>
                    </a:cubicBezTo>
                    <a:lnTo>
                      <a:pt x="14657" y="21600"/>
                    </a:lnTo>
                    <a:cubicBezTo>
                      <a:pt x="14235" y="21600"/>
                      <a:pt x="13886" y="21250"/>
                      <a:pt x="13886" y="20829"/>
                    </a:cubicBezTo>
                    <a:lnTo>
                      <a:pt x="13886" y="13886"/>
                    </a:lnTo>
                    <a:cubicBezTo>
                      <a:pt x="13464" y="13886"/>
                      <a:pt x="13114" y="13536"/>
                      <a:pt x="13114" y="13114"/>
                    </a:cubicBezTo>
                    <a:lnTo>
                      <a:pt x="13114" y="3857"/>
                    </a:lnTo>
                    <a:lnTo>
                      <a:pt x="18225" y="3857"/>
                    </a:lnTo>
                    <a:cubicBezTo>
                      <a:pt x="18394" y="3857"/>
                      <a:pt x="18550" y="3966"/>
                      <a:pt x="18599" y="4134"/>
                    </a:cubicBezTo>
                    <a:lnTo>
                      <a:pt x="21600" y="14657"/>
                    </a:lnTo>
                    <a:cubicBezTo>
                      <a:pt x="21600" y="14657"/>
                      <a:pt x="21600" y="20829"/>
                      <a:pt x="21600" y="20829"/>
                    </a:cubicBezTo>
                    <a:close/>
                    <a:moveTo>
                      <a:pt x="16971" y="3086"/>
                    </a:moveTo>
                    <a:lnTo>
                      <a:pt x="12729" y="3086"/>
                    </a:lnTo>
                    <a:lnTo>
                      <a:pt x="12729" y="386"/>
                    </a:lnTo>
                    <a:cubicBezTo>
                      <a:pt x="12729" y="169"/>
                      <a:pt x="12897" y="0"/>
                      <a:pt x="13114" y="0"/>
                    </a:cubicBezTo>
                    <a:lnTo>
                      <a:pt x="16586" y="0"/>
                    </a:lnTo>
                    <a:cubicBezTo>
                      <a:pt x="16803" y="0"/>
                      <a:pt x="16971" y="169"/>
                      <a:pt x="16971" y="386"/>
                    </a:cubicBezTo>
                    <a:cubicBezTo>
                      <a:pt x="16971" y="386"/>
                      <a:pt x="16971" y="3086"/>
                      <a:pt x="16971" y="3086"/>
                    </a:cubicBezTo>
                    <a:close/>
                    <a:moveTo>
                      <a:pt x="12343" y="12343"/>
                    </a:moveTo>
                    <a:lnTo>
                      <a:pt x="9257" y="12343"/>
                    </a:lnTo>
                    <a:lnTo>
                      <a:pt x="9257" y="3857"/>
                    </a:lnTo>
                    <a:lnTo>
                      <a:pt x="12343" y="3857"/>
                    </a:lnTo>
                    <a:cubicBezTo>
                      <a:pt x="12343" y="3857"/>
                      <a:pt x="12343" y="12343"/>
                      <a:pt x="12343" y="12343"/>
                    </a:cubicBezTo>
                    <a:close/>
                    <a:moveTo>
                      <a:pt x="8871" y="3086"/>
                    </a:moveTo>
                    <a:lnTo>
                      <a:pt x="4629" y="3086"/>
                    </a:lnTo>
                    <a:lnTo>
                      <a:pt x="4629" y="386"/>
                    </a:lnTo>
                    <a:cubicBezTo>
                      <a:pt x="4629" y="169"/>
                      <a:pt x="4797" y="0"/>
                      <a:pt x="5014" y="0"/>
                    </a:cubicBezTo>
                    <a:lnTo>
                      <a:pt x="8486" y="0"/>
                    </a:lnTo>
                    <a:cubicBezTo>
                      <a:pt x="8703" y="0"/>
                      <a:pt x="8871" y="169"/>
                      <a:pt x="8871" y="386"/>
                    </a:cubicBezTo>
                    <a:cubicBezTo>
                      <a:pt x="8871" y="386"/>
                      <a:pt x="8871" y="3086"/>
                      <a:pt x="8871" y="3086"/>
                    </a:cubicBezTo>
                    <a:close/>
                    <a:moveTo>
                      <a:pt x="8486" y="13114"/>
                    </a:moveTo>
                    <a:cubicBezTo>
                      <a:pt x="8486" y="13536"/>
                      <a:pt x="8136" y="13886"/>
                      <a:pt x="7714" y="13886"/>
                    </a:cubicBezTo>
                    <a:lnTo>
                      <a:pt x="7714" y="20829"/>
                    </a:lnTo>
                    <a:cubicBezTo>
                      <a:pt x="7714" y="21250"/>
                      <a:pt x="7365" y="21600"/>
                      <a:pt x="6943" y="21600"/>
                    </a:cubicBezTo>
                    <a:lnTo>
                      <a:pt x="771" y="21600"/>
                    </a:lnTo>
                    <a:cubicBezTo>
                      <a:pt x="350" y="21600"/>
                      <a:pt x="0" y="21250"/>
                      <a:pt x="0" y="20829"/>
                    </a:cubicBezTo>
                    <a:lnTo>
                      <a:pt x="0" y="14657"/>
                    </a:lnTo>
                    <a:lnTo>
                      <a:pt x="3001" y="4134"/>
                    </a:lnTo>
                    <a:cubicBezTo>
                      <a:pt x="3050" y="3966"/>
                      <a:pt x="3206" y="3857"/>
                      <a:pt x="3375" y="3857"/>
                    </a:cubicBezTo>
                    <a:lnTo>
                      <a:pt x="8486" y="3857"/>
                    </a:lnTo>
                    <a:cubicBezTo>
                      <a:pt x="8486" y="3857"/>
                      <a:pt x="8486" y="13114"/>
                      <a:pt x="8486" y="13114"/>
                    </a:cubicBezTo>
                    <a:close/>
                  </a:path>
                </a:pathLst>
              </a:custGeom>
              <a:solidFill>
                <a:srgbClr val="FFFFFF"/>
              </a:solidFill>
              <a:ln w="12700" cap="flat">
                <a:noFill/>
                <a:miter lim="400000"/>
              </a:ln>
              <a:effectLst/>
            </p:spPr>
            <p:txBody>
              <a:bodyPr anchor="ctr"/>
              <a:lstStyle/>
              <a:p>
                <a:pPr algn="ctr"/>
                <a:endParaRPr/>
              </a:p>
            </p:txBody>
          </p:sp>
        </p:grpSp>
        <p:grpSp>
          <p:nvGrpSpPr>
            <p:cNvPr id="27" name="Group 3"/>
            <p:cNvGrpSpPr/>
            <p:nvPr/>
          </p:nvGrpSpPr>
          <p:grpSpPr>
            <a:xfrm>
              <a:off x="5926745" y="2299162"/>
              <a:ext cx="1291447" cy="1626050"/>
              <a:chOff x="0" y="-1"/>
              <a:chExt cx="2582893" cy="3252100"/>
            </a:xfrm>
          </p:grpSpPr>
          <p:sp>
            <p:nvSpPr>
              <p:cNvPr id="47" name="Freeform: Shape 24"/>
              <p:cNvSpPr/>
              <p:nvPr/>
            </p:nvSpPr>
            <p:spPr>
              <a:xfrm>
                <a:off x="2174664" y="947309"/>
                <a:ext cx="402880" cy="6043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20510" y="13505"/>
                      <a:pt x="11480" y="21600"/>
                    </a:cubicBezTo>
                    <a:cubicBezTo>
                      <a:pt x="11480" y="21600"/>
                      <a:pt x="6149" y="16151"/>
                      <a:pt x="0" y="12778"/>
                    </a:cubicBezTo>
                    <a:cubicBezTo>
                      <a:pt x="0" y="12778"/>
                      <a:pt x="21600" y="0"/>
                      <a:pt x="21600" y="0"/>
                    </a:cubicBezTo>
                    <a:close/>
                  </a:path>
                </a:pathLst>
              </a:custGeom>
              <a:solidFill>
                <a:schemeClr val="accent4"/>
              </a:solidFill>
              <a:ln w="12700" cap="flat">
                <a:noFill/>
                <a:miter lim="400000"/>
              </a:ln>
              <a:effectLst/>
            </p:spPr>
            <p:txBody>
              <a:bodyPr anchor="ctr"/>
              <a:lstStyle/>
              <a:p>
                <a:pPr algn="ctr"/>
                <a:endParaRPr/>
              </a:p>
            </p:txBody>
          </p:sp>
          <p:sp>
            <p:nvSpPr>
              <p:cNvPr id="48" name="Freeform: Shape 25"/>
              <p:cNvSpPr/>
              <p:nvPr/>
            </p:nvSpPr>
            <p:spPr>
              <a:xfrm>
                <a:off x="0" y="-1"/>
                <a:ext cx="2582893" cy="3252100"/>
              </a:xfrm>
              <a:custGeom>
                <a:avLst/>
                <a:gdLst/>
                <a:ahLst/>
                <a:cxnLst>
                  <a:cxn ang="0">
                    <a:pos x="wd2" y="hd2"/>
                  </a:cxn>
                  <a:cxn ang="5400000">
                    <a:pos x="wd2" y="hd2"/>
                  </a:cxn>
                  <a:cxn ang="10800000">
                    <a:pos x="wd2" y="hd2"/>
                  </a:cxn>
                  <a:cxn ang="16200000">
                    <a:pos x="wd2" y="hd2"/>
                  </a:cxn>
                </a:cxnLst>
                <a:rect l="0" t="0" r="r" b="b"/>
                <a:pathLst>
                  <a:path w="21600" h="21498" extrusionOk="0">
                    <a:moveTo>
                      <a:pt x="0" y="21498"/>
                    </a:moveTo>
                    <a:lnTo>
                      <a:pt x="37" y="0"/>
                    </a:lnTo>
                    <a:cubicBezTo>
                      <a:pt x="37" y="0"/>
                      <a:pt x="13247" y="-102"/>
                      <a:pt x="21600" y="6296"/>
                    </a:cubicBezTo>
                    <a:cubicBezTo>
                      <a:pt x="21600" y="6296"/>
                      <a:pt x="0" y="21498"/>
                      <a:pt x="0" y="21498"/>
                    </a:cubicBezTo>
                    <a:close/>
                  </a:path>
                </a:pathLst>
              </a:custGeom>
              <a:solidFill>
                <a:srgbClr val="1F4E79"/>
              </a:solidFill>
              <a:ln w="12700" cap="flat">
                <a:noFill/>
                <a:miter lim="400000"/>
              </a:ln>
              <a:effectLst/>
            </p:spPr>
            <p:txBody>
              <a:bodyPr anchor="ctr"/>
              <a:lstStyle/>
              <a:p>
                <a:pPr algn="ctr"/>
                <a:endParaRPr dirty="0"/>
              </a:p>
            </p:txBody>
          </p:sp>
          <p:sp>
            <p:nvSpPr>
              <p:cNvPr id="49" name="Freeform: Shape 26"/>
              <p:cNvSpPr/>
              <p:nvPr/>
            </p:nvSpPr>
            <p:spPr>
              <a:xfrm rot="1618196">
                <a:off x="579962" y="809748"/>
                <a:ext cx="600076" cy="933451"/>
              </a:xfrm>
              <a:custGeom>
                <a:avLst/>
                <a:gdLst/>
                <a:ahLst/>
                <a:cxnLst>
                  <a:cxn ang="0">
                    <a:pos x="wd2" y="hd2"/>
                  </a:cxn>
                  <a:cxn ang="5400000">
                    <a:pos x="wd2" y="hd2"/>
                  </a:cxn>
                  <a:cxn ang="10800000">
                    <a:pos x="wd2" y="hd2"/>
                  </a:cxn>
                  <a:cxn ang="16200000">
                    <a:pos x="wd2" y="hd2"/>
                  </a:cxn>
                </a:cxnLst>
                <a:rect l="0" t="0" r="r" b="b"/>
                <a:pathLst>
                  <a:path w="21600" h="21600" extrusionOk="0">
                    <a:moveTo>
                      <a:pt x="19200" y="6943"/>
                    </a:moveTo>
                    <a:cubicBezTo>
                      <a:pt x="19200" y="3966"/>
                      <a:pt x="15431" y="1543"/>
                      <a:pt x="10800" y="1543"/>
                    </a:cubicBezTo>
                    <a:cubicBezTo>
                      <a:pt x="6169" y="1543"/>
                      <a:pt x="2400" y="3966"/>
                      <a:pt x="2400" y="6943"/>
                    </a:cubicBezTo>
                    <a:cubicBezTo>
                      <a:pt x="2400" y="9920"/>
                      <a:pt x="6169" y="12343"/>
                      <a:pt x="10800" y="12343"/>
                    </a:cubicBezTo>
                    <a:cubicBezTo>
                      <a:pt x="15431" y="12343"/>
                      <a:pt x="19200" y="9920"/>
                      <a:pt x="19200" y="6943"/>
                    </a:cubicBezTo>
                    <a:close/>
                    <a:moveTo>
                      <a:pt x="12000" y="13838"/>
                    </a:moveTo>
                    <a:lnTo>
                      <a:pt x="12000" y="21214"/>
                    </a:lnTo>
                    <a:cubicBezTo>
                      <a:pt x="12000" y="21431"/>
                      <a:pt x="11737" y="21600"/>
                      <a:pt x="11400" y="21600"/>
                    </a:cubicBezTo>
                    <a:lnTo>
                      <a:pt x="10200" y="21600"/>
                    </a:lnTo>
                    <a:cubicBezTo>
                      <a:pt x="9863" y="21600"/>
                      <a:pt x="9600" y="21431"/>
                      <a:pt x="9600" y="21214"/>
                    </a:cubicBezTo>
                    <a:lnTo>
                      <a:pt x="9600" y="13838"/>
                    </a:lnTo>
                    <a:cubicBezTo>
                      <a:pt x="4200" y="13452"/>
                      <a:pt x="0" y="10511"/>
                      <a:pt x="0" y="6943"/>
                    </a:cubicBezTo>
                    <a:cubicBezTo>
                      <a:pt x="0" y="3110"/>
                      <a:pt x="4838" y="0"/>
                      <a:pt x="10800" y="0"/>
                    </a:cubicBezTo>
                    <a:cubicBezTo>
                      <a:pt x="16762" y="0"/>
                      <a:pt x="21600" y="3110"/>
                      <a:pt x="21600" y="6943"/>
                    </a:cubicBezTo>
                    <a:cubicBezTo>
                      <a:pt x="21600" y="10511"/>
                      <a:pt x="17400" y="13452"/>
                      <a:pt x="12000" y="13838"/>
                    </a:cubicBezTo>
                    <a:close/>
                  </a:path>
                </a:pathLst>
              </a:custGeom>
              <a:solidFill>
                <a:srgbClr val="FFFFFF"/>
              </a:solidFill>
              <a:ln w="12700" cap="flat">
                <a:noFill/>
                <a:miter lim="400000"/>
              </a:ln>
              <a:effectLst/>
            </p:spPr>
            <p:txBody>
              <a:bodyPr anchor="ctr"/>
              <a:lstStyle/>
              <a:p>
                <a:pPr algn="ctr"/>
                <a:endParaRPr/>
              </a:p>
            </p:txBody>
          </p:sp>
        </p:grpSp>
        <p:grpSp>
          <p:nvGrpSpPr>
            <p:cNvPr id="28" name="Group 4"/>
            <p:cNvGrpSpPr/>
            <p:nvPr/>
          </p:nvGrpSpPr>
          <p:grpSpPr>
            <a:xfrm>
              <a:off x="5926745" y="2943219"/>
              <a:ext cx="1565271" cy="1270733"/>
              <a:chOff x="0" y="0"/>
              <a:chExt cx="3130535" cy="2541458"/>
            </a:xfrm>
          </p:grpSpPr>
          <p:sp>
            <p:nvSpPr>
              <p:cNvPr id="44" name="Freeform: Shape 21"/>
              <p:cNvSpPr/>
              <p:nvPr/>
            </p:nvSpPr>
            <p:spPr>
              <a:xfrm>
                <a:off x="2612684" y="2248123"/>
                <a:ext cx="517851" cy="293335"/>
              </a:xfrm>
              <a:custGeom>
                <a:avLst/>
                <a:gdLst/>
                <a:ahLst/>
                <a:cxnLst>
                  <a:cxn ang="0">
                    <a:pos x="wd2" y="hd2"/>
                  </a:cxn>
                  <a:cxn ang="5400000">
                    <a:pos x="wd2" y="hd2"/>
                  </a:cxn>
                  <a:cxn ang="10800000">
                    <a:pos x="wd2" y="hd2"/>
                  </a:cxn>
                  <a:cxn ang="16200000">
                    <a:pos x="wd2" y="hd2"/>
                  </a:cxn>
                </a:cxnLst>
                <a:rect l="0" t="0" r="r" b="b"/>
                <a:pathLst>
                  <a:path w="21600" h="21600" extrusionOk="0">
                    <a:moveTo>
                      <a:pt x="21600" y="4027"/>
                    </a:moveTo>
                    <a:cubicBezTo>
                      <a:pt x="21600" y="4027"/>
                      <a:pt x="10614" y="19848"/>
                      <a:pt x="0" y="21600"/>
                    </a:cubicBezTo>
                    <a:cubicBezTo>
                      <a:pt x="0" y="21600"/>
                      <a:pt x="1917" y="9440"/>
                      <a:pt x="1384" y="0"/>
                    </a:cubicBezTo>
                    <a:cubicBezTo>
                      <a:pt x="1384" y="0"/>
                      <a:pt x="21600" y="4027"/>
                      <a:pt x="21600" y="4027"/>
                    </a:cubicBezTo>
                    <a:close/>
                  </a:path>
                </a:pathLst>
              </a:custGeom>
              <a:solidFill>
                <a:srgbClr val="1F4E79"/>
              </a:solidFill>
              <a:ln w="12700" cap="flat">
                <a:solidFill>
                  <a:srgbClr val="DCDEE0"/>
                </a:solidFill>
                <a:prstDash val="solid"/>
                <a:round/>
              </a:ln>
              <a:effectLst/>
            </p:spPr>
            <p:txBody>
              <a:bodyPr anchor="ctr"/>
              <a:lstStyle/>
              <a:p>
                <a:pPr algn="ctr"/>
                <a:endParaRPr dirty="0"/>
              </a:p>
            </p:txBody>
          </p:sp>
          <p:sp>
            <p:nvSpPr>
              <p:cNvPr id="45" name="Freeform: Shape 22"/>
              <p:cNvSpPr/>
              <p:nvPr/>
            </p:nvSpPr>
            <p:spPr>
              <a:xfrm>
                <a:off x="0" y="0"/>
                <a:ext cx="3125196" cy="2301597"/>
              </a:xfrm>
              <a:custGeom>
                <a:avLst/>
                <a:gdLst/>
                <a:ahLst/>
                <a:cxnLst>
                  <a:cxn ang="0">
                    <a:pos x="wd2" y="hd2"/>
                  </a:cxn>
                  <a:cxn ang="5400000">
                    <a:pos x="wd2" y="hd2"/>
                  </a:cxn>
                  <a:cxn ang="10800000">
                    <a:pos x="wd2" y="hd2"/>
                  </a:cxn>
                  <a:cxn ang="16200000">
                    <a:pos x="wd2" y="hd2"/>
                  </a:cxn>
                </a:cxnLst>
                <a:rect l="0" t="0" r="r" b="b"/>
                <a:pathLst>
                  <a:path w="21294" h="21600" extrusionOk="0">
                    <a:moveTo>
                      <a:pt x="0" y="18468"/>
                    </a:moveTo>
                    <a:lnTo>
                      <a:pt x="15070" y="0"/>
                    </a:lnTo>
                    <a:cubicBezTo>
                      <a:pt x="15070" y="0"/>
                      <a:pt x="21600" y="9788"/>
                      <a:pt x="21283" y="21600"/>
                    </a:cubicBezTo>
                    <a:cubicBezTo>
                      <a:pt x="21283" y="21600"/>
                      <a:pt x="0" y="18468"/>
                      <a:pt x="0" y="18468"/>
                    </a:cubicBezTo>
                    <a:close/>
                  </a:path>
                </a:pathLst>
              </a:custGeom>
              <a:solidFill>
                <a:srgbClr val="A4A8A7">
                  <a:alpha val="51000"/>
                </a:srgbClr>
              </a:solidFill>
              <a:ln w="12700" cap="flat">
                <a:noFill/>
                <a:prstDash val="solid"/>
                <a:round/>
              </a:ln>
              <a:effectLst/>
            </p:spPr>
            <p:txBody>
              <a:bodyPr anchor="ctr"/>
              <a:lstStyle/>
              <a:p>
                <a:pPr algn="ctr"/>
                <a:endParaRPr dirty="0"/>
              </a:p>
            </p:txBody>
          </p:sp>
          <p:sp>
            <p:nvSpPr>
              <p:cNvPr id="46" name="Freeform: Shape 23"/>
              <p:cNvSpPr/>
              <p:nvPr/>
            </p:nvSpPr>
            <p:spPr>
              <a:xfrm rot="1245595">
                <a:off x="1541990" y="1022737"/>
                <a:ext cx="675931" cy="675927"/>
              </a:xfrm>
              <a:custGeom>
                <a:avLst/>
                <a:gdLst/>
                <a:ahLst/>
                <a:cxnLst>
                  <a:cxn ang="0">
                    <a:pos x="wd2" y="hd2"/>
                  </a:cxn>
                  <a:cxn ang="5400000">
                    <a:pos x="wd2" y="hd2"/>
                  </a:cxn>
                  <a:cxn ang="10800000">
                    <a:pos x="wd2" y="hd2"/>
                  </a:cxn>
                  <a:cxn ang="16200000">
                    <a:pos x="wd2" y="hd2"/>
                  </a:cxn>
                </a:cxnLst>
                <a:rect l="0" t="0" r="r" b="b"/>
                <a:pathLst>
                  <a:path w="21223" h="21223" extrusionOk="0">
                    <a:moveTo>
                      <a:pt x="12884" y="10612"/>
                    </a:moveTo>
                    <a:lnTo>
                      <a:pt x="10611" y="8339"/>
                    </a:lnTo>
                    <a:lnTo>
                      <a:pt x="3789" y="15160"/>
                    </a:lnTo>
                    <a:lnTo>
                      <a:pt x="3789" y="17434"/>
                    </a:lnTo>
                    <a:lnTo>
                      <a:pt x="6063" y="17434"/>
                    </a:lnTo>
                    <a:cubicBezTo>
                      <a:pt x="6063" y="17434"/>
                      <a:pt x="12884" y="10612"/>
                      <a:pt x="12884" y="10612"/>
                    </a:cubicBezTo>
                    <a:close/>
                    <a:moveTo>
                      <a:pt x="20108" y="6468"/>
                    </a:moveTo>
                    <a:lnTo>
                      <a:pt x="17443" y="9109"/>
                    </a:lnTo>
                    <a:lnTo>
                      <a:pt x="18675" y="10340"/>
                    </a:lnTo>
                    <a:cubicBezTo>
                      <a:pt x="18829" y="10494"/>
                      <a:pt x="18829" y="10731"/>
                      <a:pt x="18675" y="10885"/>
                    </a:cubicBezTo>
                    <a:lnTo>
                      <a:pt x="16188" y="13372"/>
                    </a:lnTo>
                    <a:cubicBezTo>
                      <a:pt x="16034" y="13526"/>
                      <a:pt x="15797" y="13526"/>
                      <a:pt x="15643" y="13372"/>
                    </a:cubicBezTo>
                    <a:lnTo>
                      <a:pt x="14400" y="12128"/>
                    </a:lnTo>
                    <a:lnTo>
                      <a:pt x="7259" y="19269"/>
                    </a:lnTo>
                    <a:cubicBezTo>
                      <a:pt x="6975" y="19553"/>
                      <a:pt x="6596" y="19707"/>
                      <a:pt x="6193" y="19707"/>
                    </a:cubicBezTo>
                    <a:lnTo>
                      <a:pt x="3789" y="19707"/>
                    </a:lnTo>
                    <a:lnTo>
                      <a:pt x="758" y="21223"/>
                    </a:lnTo>
                    <a:lnTo>
                      <a:pt x="0" y="20465"/>
                    </a:lnTo>
                    <a:lnTo>
                      <a:pt x="1516" y="17434"/>
                    </a:lnTo>
                    <a:lnTo>
                      <a:pt x="1516" y="15030"/>
                    </a:lnTo>
                    <a:cubicBezTo>
                      <a:pt x="1516" y="14627"/>
                      <a:pt x="1670" y="14248"/>
                      <a:pt x="1954" y="13964"/>
                    </a:cubicBezTo>
                    <a:lnTo>
                      <a:pt x="9095" y="6823"/>
                    </a:lnTo>
                    <a:lnTo>
                      <a:pt x="7851" y="5580"/>
                    </a:lnTo>
                    <a:cubicBezTo>
                      <a:pt x="7697" y="5426"/>
                      <a:pt x="7697" y="5189"/>
                      <a:pt x="7851" y="5035"/>
                    </a:cubicBezTo>
                    <a:lnTo>
                      <a:pt x="10338" y="2548"/>
                    </a:lnTo>
                    <a:cubicBezTo>
                      <a:pt x="10492" y="2394"/>
                      <a:pt x="10729" y="2394"/>
                      <a:pt x="10883" y="2548"/>
                    </a:cubicBezTo>
                    <a:lnTo>
                      <a:pt x="12114" y="3780"/>
                    </a:lnTo>
                    <a:lnTo>
                      <a:pt x="14755" y="1115"/>
                    </a:lnTo>
                    <a:cubicBezTo>
                      <a:pt x="16224" y="-377"/>
                      <a:pt x="18628" y="-365"/>
                      <a:pt x="20108" y="1115"/>
                    </a:cubicBezTo>
                    <a:cubicBezTo>
                      <a:pt x="21588" y="2595"/>
                      <a:pt x="21600" y="4999"/>
                      <a:pt x="20108" y="6468"/>
                    </a:cubicBezTo>
                    <a:close/>
                  </a:path>
                </a:pathLst>
              </a:custGeom>
              <a:solidFill>
                <a:schemeClr val="bg1"/>
              </a:solidFill>
              <a:ln w="12700" cap="flat">
                <a:noFill/>
                <a:miter lim="400000"/>
              </a:ln>
              <a:effectLst/>
            </p:spPr>
            <p:txBody>
              <a:bodyPr anchor="ctr"/>
              <a:lstStyle/>
              <a:p>
                <a:pPr algn="ctr"/>
                <a:endParaRPr dirty="0"/>
              </a:p>
            </p:txBody>
          </p:sp>
        </p:grpSp>
        <p:grpSp>
          <p:nvGrpSpPr>
            <p:cNvPr id="29" name="Group 5"/>
            <p:cNvGrpSpPr/>
            <p:nvPr/>
          </p:nvGrpSpPr>
          <p:grpSpPr>
            <a:xfrm>
              <a:off x="5926745" y="3927533"/>
              <a:ext cx="1336758" cy="1158990"/>
              <a:chOff x="0" y="0"/>
              <a:chExt cx="2673511" cy="2317974"/>
            </a:xfrm>
          </p:grpSpPr>
          <p:sp>
            <p:nvSpPr>
              <p:cNvPr id="41" name="Freeform: Shape 18"/>
              <p:cNvSpPr/>
              <p:nvPr/>
            </p:nvSpPr>
            <p:spPr>
              <a:xfrm>
                <a:off x="1203050" y="1956475"/>
                <a:ext cx="480943" cy="36149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7775" y="18881"/>
                      <a:pt x="0" y="9476"/>
                    </a:cubicBezTo>
                    <a:cubicBezTo>
                      <a:pt x="0" y="9476"/>
                      <a:pt x="6289" y="5244"/>
                      <a:pt x="9828" y="0"/>
                    </a:cubicBezTo>
                    <a:cubicBezTo>
                      <a:pt x="9828" y="0"/>
                      <a:pt x="21600" y="21600"/>
                      <a:pt x="21600" y="21600"/>
                    </a:cubicBezTo>
                    <a:close/>
                  </a:path>
                </a:pathLst>
              </a:custGeom>
              <a:solidFill>
                <a:schemeClr val="accent4"/>
              </a:solidFill>
              <a:ln w="12700" cap="flat">
                <a:noFill/>
                <a:miter lim="400000"/>
              </a:ln>
              <a:effectLst/>
            </p:spPr>
            <p:txBody>
              <a:bodyPr anchor="ctr"/>
              <a:lstStyle/>
              <a:p>
                <a:pPr algn="ctr"/>
                <a:endParaRPr/>
              </a:p>
            </p:txBody>
          </p:sp>
          <p:sp>
            <p:nvSpPr>
              <p:cNvPr id="42" name="Freeform: Shape 19"/>
              <p:cNvSpPr/>
              <p:nvPr/>
            </p:nvSpPr>
            <p:spPr>
              <a:xfrm>
                <a:off x="0" y="0"/>
                <a:ext cx="2673511" cy="23166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608"/>
                    </a:lnTo>
                    <a:cubicBezTo>
                      <a:pt x="21600" y="2608"/>
                      <a:pt x="20679" y="14652"/>
                      <a:pt x="13571" y="21600"/>
                    </a:cubicBezTo>
                    <a:cubicBezTo>
                      <a:pt x="13571" y="21600"/>
                      <a:pt x="0" y="0"/>
                      <a:pt x="0" y="0"/>
                    </a:cubicBezTo>
                    <a:close/>
                  </a:path>
                </a:pathLst>
              </a:custGeom>
              <a:solidFill>
                <a:srgbClr val="1F4E79"/>
              </a:solidFill>
              <a:ln w="12700" cap="flat">
                <a:noFill/>
                <a:miter lim="400000"/>
              </a:ln>
              <a:effectLst/>
            </p:spPr>
            <p:txBody>
              <a:bodyPr anchor="ctr"/>
              <a:lstStyle/>
              <a:p>
                <a:pPr algn="ctr"/>
                <a:endParaRPr dirty="0"/>
              </a:p>
            </p:txBody>
          </p:sp>
          <p:sp>
            <p:nvSpPr>
              <p:cNvPr id="43" name="Freeform: Shape 20"/>
              <p:cNvSpPr/>
              <p:nvPr/>
            </p:nvSpPr>
            <p:spPr>
              <a:xfrm rot="16044877">
                <a:off x="1310629" y="578792"/>
                <a:ext cx="495911" cy="607106"/>
              </a:xfrm>
              <a:custGeom>
                <a:avLst/>
                <a:gdLst/>
                <a:ahLst/>
                <a:cxnLst>
                  <a:cxn ang="0">
                    <a:pos x="wd2" y="hd2"/>
                  </a:cxn>
                  <a:cxn ang="5400000">
                    <a:pos x="wd2" y="hd2"/>
                  </a:cxn>
                  <a:cxn ang="10800000">
                    <a:pos x="wd2" y="hd2"/>
                  </a:cxn>
                  <a:cxn ang="16200000">
                    <a:pos x="wd2" y="hd2"/>
                  </a:cxn>
                </a:cxnLst>
                <a:rect l="0" t="0" r="r" b="b"/>
                <a:pathLst>
                  <a:path w="21543" h="21368" extrusionOk="0">
                    <a:moveTo>
                      <a:pt x="9210" y="17445"/>
                    </a:moveTo>
                    <a:lnTo>
                      <a:pt x="6091" y="18421"/>
                    </a:lnTo>
                    <a:cubicBezTo>
                      <a:pt x="5969" y="18459"/>
                      <a:pt x="5833" y="18428"/>
                      <a:pt x="5754" y="18344"/>
                    </a:cubicBezTo>
                    <a:cubicBezTo>
                      <a:pt x="5352" y="17930"/>
                      <a:pt x="4874" y="17519"/>
                      <a:pt x="4113" y="17070"/>
                    </a:cubicBezTo>
                    <a:cubicBezTo>
                      <a:pt x="3351" y="16622"/>
                      <a:pt x="2722" y="16380"/>
                      <a:pt x="2113" y="16197"/>
                    </a:cubicBezTo>
                    <a:cubicBezTo>
                      <a:pt x="1990" y="16160"/>
                      <a:pt x="1912" y="16066"/>
                      <a:pt x="1920" y="15959"/>
                    </a:cubicBezTo>
                    <a:lnTo>
                      <a:pt x="2107" y="13255"/>
                    </a:lnTo>
                    <a:lnTo>
                      <a:pt x="2945" y="12321"/>
                    </a:lnTo>
                    <a:cubicBezTo>
                      <a:pt x="2945" y="12321"/>
                      <a:pt x="4821" y="12112"/>
                      <a:pt x="7270" y="13556"/>
                    </a:cubicBezTo>
                    <a:cubicBezTo>
                      <a:pt x="9715" y="14998"/>
                      <a:pt x="10050" y="16510"/>
                      <a:pt x="10050" y="16510"/>
                    </a:cubicBezTo>
                    <a:cubicBezTo>
                      <a:pt x="10050" y="16510"/>
                      <a:pt x="9210" y="17445"/>
                      <a:pt x="9210" y="17445"/>
                    </a:cubicBezTo>
                    <a:close/>
                    <a:moveTo>
                      <a:pt x="17932" y="1607"/>
                    </a:moveTo>
                    <a:cubicBezTo>
                      <a:pt x="15041" y="-99"/>
                      <a:pt x="12983" y="-62"/>
                      <a:pt x="12201" y="41"/>
                    </a:cubicBezTo>
                    <a:cubicBezTo>
                      <a:pt x="11981" y="69"/>
                      <a:pt x="11796" y="172"/>
                      <a:pt x="11667" y="317"/>
                    </a:cubicBezTo>
                    <a:lnTo>
                      <a:pt x="4613" y="8201"/>
                    </a:lnTo>
                    <a:lnTo>
                      <a:pt x="1158" y="12064"/>
                    </a:lnTo>
                    <a:cubicBezTo>
                      <a:pt x="735" y="12537"/>
                      <a:pt x="491" y="13098"/>
                      <a:pt x="453" y="13681"/>
                    </a:cubicBezTo>
                    <a:lnTo>
                      <a:pt x="1" y="20638"/>
                    </a:lnTo>
                    <a:cubicBezTo>
                      <a:pt x="-31" y="21139"/>
                      <a:pt x="584" y="21501"/>
                      <a:pt x="1161" y="21322"/>
                    </a:cubicBezTo>
                    <a:lnTo>
                      <a:pt x="9186" y="18835"/>
                    </a:lnTo>
                    <a:cubicBezTo>
                      <a:pt x="9862" y="18625"/>
                      <a:pt x="10450" y="18260"/>
                      <a:pt x="10874" y="17785"/>
                    </a:cubicBezTo>
                    <a:lnTo>
                      <a:pt x="13690" y="14637"/>
                    </a:lnTo>
                    <a:lnTo>
                      <a:pt x="21378" y="6041"/>
                    </a:lnTo>
                    <a:cubicBezTo>
                      <a:pt x="21514" y="5889"/>
                      <a:pt x="21569" y="5704"/>
                      <a:pt x="21531" y="5518"/>
                    </a:cubicBezTo>
                    <a:cubicBezTo>
                      <a:pt x="21403" y="4867"/>
                      <a:pt x="20787" y="3289"/>
                      <a:pt x="17932" y="1607"/>
                    </a:cubicBezTo>
                    <a:close/>
                  </a:path>
                </a:pathLst>
              </a:custGeom>
              <a:solidFill>
                <a:srgbClr val="FFFFFF"/>
              </a:solidFill>
              <a:ln w="12700" cap="flat">
                <a:noFill/>
                <a:miter lim="400000"/>
              </a:ln>
              <a:effectLst/>
            </p:spPr>
            <p:txBody>
              <a:bodyPr anchor="ctr"/>
              <a:lstStyle/>
              <a:p>
                <a:pPr algn="ctr"/>
                <a:endParaRPr/>
              </a:p>
            </p:txBody>
          </p:sp>
        </p:grpSp>
        <p:grpSp>
          <p:nvGrpSpPr>
            <p:cNvPr id="30" name="Group 6"/>
            <p:cNvGrpSpPr/>
            <p:nvPr/>
          </p:nvGrpSpPr>
          <p:grpSpPr>
            <a:xfrm>
              <a:off x="5568260" y="3927534"/>
              <a:ext cx="1083911" cy="1292790"/>
              <a:chOff x="-1" y="0"/>
              <a:chExt cx="2167814" cy="2585579"/>
            </a:xfrm>
          </p:grpSpPr>
          <p:sp>
            <p:nvSpPr>
              <p:cNvPr id="39" name="Freeform: Shape 15"/>
              <p:cNvSpPr/>
              <p:nvPr/>
            </p:nvSpPr>
            <p:spPr>
              <a:xfrm>
                <a:off x="-1" y="2114451"/>
                <a:ext cx="242775" cy="453660"/>
              </a:xfrm>
              <a:custGeom>
                <a:avLst/>
                <a:gdLst/>
                <a:ahLst/>
                <a:cxnLst>
                  <a:cxn ang="0">
                    <a:pos x="wd2" y="hd2"/>
                  </a:cxn>
                  <a:cxn ang="5400000">
                    <a:pos x="wd2" y="hd2"/>
                  </a:cxn>
                  <a:cxn ang="10800000">
                    <a:pos x="wd2" y="hd2"/>
                  </a:cxn>
                  <a:cxn ang="16200000">
                    <a:pos x="wd2" y="hd2"/>
                  </a:cxn>
                </a:cxnLst>
                <a:rect l="0" t="0" r="r" b="b"/>
                <a:pathLst>
                  <a:path w="21463" h="21600" extrusionOk="0">
                    <a:moveTo>
                      <a:pt x="13800" y="21600"/>
                    </a:moveTo>
                    <a:cubicBezTo>
                      <a:pt x="13800" y="21600"/>
                      <a:pt x="-137" y="10238"/>
                      <a:pt x="1" y="0"/>
                    </a:cubicBezTo>
                    <a:cubicBezTo>
                      <a:pt x="1" y="0"/>
                      <a:pt x="11879" y="2495"/>
                      <a:pt x="21463" y="2500"/>
                    </a:cubicBezTo>
                    <a:cubicBezTo>
                      <a:pt x="21463" y="2500"/>
                      <a:pt x="13800" y="21600"/>
                      <a:pt x="13800" y="21600"/>
                    </a:cubicBezTo>
                    <a:close/>
                  </a:path>
                </a:pathLst>
              </a:custGeom>
              <a:solidFill>
                <a:schemeClr val="accent1">
                  <a:lumMod val="60000"/>
                  <a:lumOff val="40000"/>
                </a:schemeClr>
              </a:solidFill>
              <a:ln w="12700" cap="flat">
                <a:solidFill>
                  <a:srgbClr val="DCDEE0"/>
                </a:solidFill>
                <a:prstDash val="solid"/>
                <a:round/>
              </a:ln>
              <a:effectLst/>
            </p:spPr>
            <p:txBody>
              <a:bodyPr anchor="ctr"/>
              <a:lstStyle/>
              <a:p>
                <a:pPr algn="ctr"/>
                <a:endParaRPr/>
              </a:p>
            </p:txBody>
          </p:sp>
          <p:sp>
            <p:nvSpPr>
              <p:cNvPr id="40" name="Freeform: Shape 16"/>
              <p:cNvSpPr/>
              <p:nvPr/>
            </p:nvSpPr>
            <p:spPr>
              <a:xfrm>
                <a:off x="157976" y="0"/>
                <a:ext cx="2009837" cy="2585579"/>
              </a:xfrm>
              <a:custGeom>
                <a:avLst/>
                <a:gdLst/>
                <a:ahLst/>
                <a:cxnLst>
                  <a:cxn ang="0">
                    <a:pos x="wd2" y="hd2"/>
                  </a:cxn>
                  <a:cxn ang="5400000">
                    <a:pos x="wd2" y="hd2"/>
                  </a:cxn>
                  <a:cxn ang="10800000">
                    <a:pos x="wd2" y="hd2"/>
                  </a:cxn>
                  <a:cxn ang="16200000">
                    <a:pos x="wd2" y="hd2"/>
                  </a:cxn>
                </a:cxnLst>
                <a:rect l="0" t="0" r="r" b="b"/>
                <a:pathLst>
                  <a:path w="21600" h="20598" extrusionOk="0">
                    <a:moveTo>
                      <a:pt x="6054" y="0"/>
                    </a:moveTo>
                    <a:lnTo>
                      <a:pt x="21600" y="15887"/>
                    </a:lnTo>
                    <a:cubicBezTo>
                      <a:pt x="21600" y="15887"/>
                      <a:pt x="11281" y="21600"/>
                      <a:pt x="0" y="20443"/>
                    </a:cubicBezTo>
                    <a:cubicBezTo>
                      <a:pt x="0" y="20443"/>
                      <a:pt x="6054" y="0"/>
                      <a:pt x="6054" y="0"/>
                    </a:cubicBezTo>
                    <a:close/>
                  </a:path>
                </a:pathLst>
              </a:custGeom>
              <a:solidFill>
                <a:srgbClr val="A4A8A7">
                  <a:alpha val="50000"/>
                </a:srgbClr>
              </a:solidFill>
              <a:ln w="12700" cap="flat">
                <a:noFill/>
                <a:prstDash val="solid"/>
                <a:round/>
              </a:ln>
              <a:effectLst/>
            </p:spPr>
            <p:txBody>
              <a:bodyPr anchor="ctr"/>
              <a:lstStyle/>
              <a:p>
                <a:pPr algn="ctr"/>
                <a:endParaRPr dirty="0"/>
              </a:p>
            </p:txBody>
          </p:sp>
        </p:grpSp>
        <p:grpSp>
          <p:nvGrpSpPr>
            <p:cNvPr id="31" name="Group 7"/>
            <p:cNvGrpSpPr/>
            <p:nvPr/>
          </p:nvGrpSpPr>
          <p:grpSpPr>
            <a:xfrm>
              <a:off x="4863443" y="3927533"/>
              <a:ext cx="1065148" cy="1118867"/>
              <a:chOff x="0" y="0"/>
              <a:chExt cx="2130295" cy="2237728"/>
            </a:xfrm>
          </p:grpSpPr>
          <p:sp>
            <p:nvSpPr>
              <p:cNvPr id="36" name="Freeform: Shape 12"/>
              <p:cNvSpPr/>
              <p:nvPr/>
            </p:nvSpPr>
            <p:spPr>
              <a:xfrm>
                <a:off x="0" y="802033"/>
                <a:ext cx="333154" cy="3905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4422" y="7329"/>
                      <a:pt x="14192" y="0"/>
                    </a:cubicBezTo>
                    <a:cubicBezTo>
                      <a:pt x="14192" y="0"/>
                      <a:pt x="17238" y="6975"/>
                      <a:pt x="21600" y="11154"/>
                    </a:cubicBezTo>
                    <a:cubicBezTo>
                      <a:pt x="21600" y="11154"/>
                      <a:pt x="0" y="21600"/>
                      <a:pt x="0" y="21600"/>
                    </a:cubicBezTo>
                    <a:close/>
                  </a:path>
                </a:pathLst>
              </a:custGeom>
              <a:solidFill>
                <a:schemeClr val="accent4"/>
              </a:solidFill>
              <a:ln w="12700" cap="flat">
                <a:noFill/>
                <a:miter lim="400000"/>
              </a:ln>
              <a:effectLst/>
            </p:spPr>
            <p:txBody>
              <a:bodyPr anchor="ctr"/>
              <a:lstStyle/>
              <a:p>
                <a:pPr algn="ctr"/>
                <a:endParaRPr/>
              </a:p>
            </p:txBody>
          </p:sp>
          <p:sp>
            <p:nvSpPr>
              <p:cNvPr id="37" name="Freeform: Shape 13"/>
              <p:cNvSpPr/>
              <p:nvPr/>
            </p:nvSpPr>
            <p:spPr>
              <a:xfrm>
                <a:off x="0" y="0"/>
                <a:ext cx="2130295" cy="22377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99" y="21600"/>
                    </a:lnTo>
                    <a:cubicBezTo>
                      <a:pt x="16699" y="21600"/>
                      <a:pt x="5587" y="19448"/>
                      <a:pt x="0" y="11522"/>
                    </a:cubicBezTo>
                    <a:cubicBezTo>
                      <a:pt x="0" y="11522"/>
                      <a:pt x="21600" y="0"/>
                      <a:pt x="21600" y="0"/>
                    </a:cubicBezTo>
                    <a:close/>
                  </a:path>
                </a:pathLst>
              </a:custGeom>
              <a:solidFill>
                <a:srgbClr val="1F4E79"/>
              </a:solidFill>
              <a:ln w="12700" cap="flat">
                <a:noFill/>
                <a:miter lim="400000"/>
              </a:ln>
              <a:effectLst/>
            </p:spPr>
            <p:txBody>
              <a:bodyPr anchor="ctr"/>
              <a:lstStyle/>
              <a:p>
                <a:pPr algn="ctr"/>
                <a:endParaRPr dirty="0"/>
              </a:p>
            </p:txBody>
          </p:sp>
          <p:sp>
            <p:nvSpPr>
              <p:cNvPr id="38" name="Freeform: Shape 14"/>
              <p:cNvSpPr/>
              <p:nvPr/>
            </p:nvSpPr>
            <p:spPr>
              <a:xfrm rot="2365448">
                <a:off x="971560" y="888437"/>
                <a:ext cx="323877" cy="539795"/>
              </a:xfrm>
              <a:custGeom>
                <a:avLst/>
                <a:gdLst/>
                <a:ahLst/>
                <a:cxnLst>
                  <a:cxn ang="0">
                    <a:pos x="wd2" y="hd2"/>
                  </a:cxn>
                  <a:cxn ang="5400000">
                    <a:pos x="wd2" y="hd2"/>
                  </a:cxn>
                  <a:cxn ang="10800000">
                    <a:pos x="wd2" y="hd2"/>
                  </a:cxn>
                  <a:cxn ang="16200000">
                    <a:pos x="wd2" y="hd2"/>
                  </a:cxn>
                </a:cxnLst>
                <a:rect l="0" t="0" r="r" b="b"/>
                <a:pathLst>
                  <a:path w="21600" h="21600" extrusionOk="0">
                    <a:moveTo>
                      <a:pt x="10800" y="18090"/>
                    </a:moveTo>
                    <a:cubicBezTo>
                      <a:pt x="9562" y="18090"/>
                      <a:pt x="8550" y="18698"/>
                      <a:pt x="8550" y="19440"/>
                    </a:cubicBezTo>
                    <a:cubicBezTo>
                      <a:pt x="8550" y="20182"/>
                      <a:pt x="9562" y="20790"/>
                      <a:pt x="10800" y="20790"/>
                    </a:cubicBezTo>
                    <a:cubicBezTo>
                      <a:pt x="12037" y="20790"/>
                      <a:pt x="13050" y="20182"/>
                      <a:pt x="13050" y="19440"/>
                    </a:cubicBezTo>
                    <a:cubicBezTo>
                      <a:pt x="13050" y="18698"/>
                      <a:pt x="12037" y="18090"/>
                      <a:pt x="10800" y="18090"/>
                    </a:cubicBezTo>
                    <a:close/>
                    <a:moveTo>
                      <a:pt x="13050" y="2160"/>
                    </a:moveTo>
                    <a:lnTo>
                      <a:pt x="8550" y="2160"/>
                    </a:lnTo>
                    <a:cubicBezTo>
                      <a:pt x="8297" y="2160"/>
                      <a:pt x="8100" y="2278"/>
                      <a:pt x="8100" y="2430"/>
                    </a:cubicBezTo>
                    <a:cubicBezTo>
                      <a:pt x="8100" y="2582"/>
                      <a:pt x="8297" y="2700"/>
                      <a:pt x="8550" y="2700"/>
                    </a:cubicBezTo>
                    <a:lnTo>
                      <a:pt x="13050" y="2700"/>
                    </a:lnTo>
                    <a:cubicBezTo>
                      <a:pt x="13303" y="2700"/>
                      <a:pt x="13500" y="2582"/>
                      <a:pt x="13500" y="2430"/>
                    </a:cubicBezTo>
                    <a:cubicBezTo>
                      <a:pt x="13500" y="2278"/>
                      <a:pt x="13303" y="2160"/>
                      <a:pt x="13050" y="2160"/>
                    </a:cubicBezTo>
                    <a:close/>
                    <a:moveTo>
                      <a:pt x="18900" y="4860"/>
                    </a:moveTo>
                    <a:cubicBezTo>
                      <a:pt x="18900" y="4573"/>
                      <a:pt x="18478" y="4320"/>
                      <a:pt x="18000" y="4320"/>
                    </a:cubicBezTo>
                    <a:lnTo>
                      <a:pt x="3600" y="4320"/>
                    </a:lnTo>
                    <a:cubicBezTo>
                      <a:pt x="3122" y="4320"/>
                      <a:pt x="2700" y="4573"/>
                      <a:pt x="2700" y="4860"/>
                    </a:cubicBezTo>
                    <a:lnTo>
                      <a:pt x="2700" y="16740"/>
                    </a:lnTo>
                    <a:cubicBezTo>
                      <a:pt x="2700" y="17027"/>
                      <a:pt x="3122" y="17280"/>
                      <a:pt x="3600" y="17280"/>
                    </a:cubicBezTo>
                    <a:lnTo>
                      <a:pt x="18000" y="17280"/>
                    </a:lnTo>
                    <a:cubicBezTo>
                      <a:pt x="18478" y="17280"/>
                      <a:pt x="18900" y="17027"/>
                      <a:pt x="18900" y="16740"/>
                    </a:cubicBezTo>
                    <a:cubicBezTo>
                      <a:pt x="18900" y="16740"/>
                      <a:pt x="18900" y="4860"/>
                      <a:pt x="18900" y="4860"/>
                    </a:cubicBezTo>
                    <a:close/>
                    <a:moveTo>
                      <a:pt x="21600" y="19440"/>
                    </a:moveTo>
                    <a:cubicBezTo>
                      <a:pt x="21600" y="20621"/>
                      <a:pt x="19969" y="21600"/>
                      <a:pt x="18000" y="21600"/>
                    </a:cubicBezTo>
                    <a:lnTo>
                      <a:pt x="3600" y="21600"/>
                    </a:lnTo>
                    <a:cubicBezTo>
                      <a:pt x="1631" y="21600"/>
                      <a:pt x="0" y="20621"/>
                      <a:pt x="0" y="19440"/>
                    </a:cubicBezTo>
                    <a:lnTo>
                      <a:pt x="0" y="2160"/>
                    </a:lnTo>
                    <a:cubicBezTo>
                      <a:pt x="0" y="979"/>
                      <a:pt x="1631" y="0"/>
                      <a:pt x="3600" y="0"/>
                    </a:cubicBezTo>
                    <a:lnTo>
                      <a:pt x="18000" y="0"/>
                    </a:lnTo>
                    <a:cubicBezTo>
                      <a:pt x="19969" y="0"/>
                      <a:pt x="21600" y="979"/>
                      <a:pt x="21600" y="2160"/>
                    </a:cubicBezTo>
                    <a:cubicBezTo>
                      <a:pt x="21600" y="2160"/>
                      <a:pt x="21600" y="19440"/>
                      <a:pt x="21600" y="19440"/>
                    </a:cubicBezTo>
                    <a:close/>
                  </a:path>
                </a:pathLst>
              </a:custGeom>
              <a:solidFill>
                <a:srgbClr val="FFFFFF"/>
              </a:solidFill>
              <a:ln w="12700" cap="flat">
                <a:noFill/>
                <a:miter lim="400000"/>
              </a:ln>
              <a:effectLst/>
            </p:spPr>
            <p:txBody>
              <a:bodyPr anchor="ctr"/>
              <a:lstStyle/>
              <a:p>
                <a:pPr algn="ctr"/>
                <a:endParaRPr/>
              </a:p>
            </p:txBody>
          </p:sp>
        </p:grpSp>
        <p:grpSp>
          <p:nvGrpSpPr>
            <p:cNvPr id="32" name="Group 8"/>
            <p:cNvGrpSpPr/>
            <p:nvPr/>
          </p:nvGrpSpPr>
          <p:grpSpPr>
            <a:xfrm>
              <a:off x="4826987" y="3520440"/>
              <a:ext cx="1099819" cy="928748"/>
              <a:chOff x="0" y="-1"/>
              <a:chExt cx="2199638" cy="1857487"/>
            </a:xfrm>
          </p:grpSpPr>
          <p:sp>
            <p:nvSpPr>
              <p:cNvPr id="33" name="Freeform: Shape 9"/>
              <p:cNvSpPr/>
              <p:nvPr/>
            </p:nvSpPr>
            <p:spPr>
              <a:xfrm>
                <a:off x="60760" y="-1"/>
                <a:ext cx="377964" cy="205097"/>
              </a:xfrm>
              <a:custGeom>
                <a:avLst/>
                <a:gdLst/>
                <a:ahLst/>
                <a:cxnLst>
                  <a:cxn ang="0">
                    <a:pos x="wd2" y="hd2"/>
                  </a:cxn>
                  <a:cxn ang="5400000">
                    <a:pos x="wd2" y="hd2"/>
                  </a:cxn>
                  <a:cxn ang="10800000">
                    <a:pos x="wd2" y="hd2"/>
                  </a:cxn>
                  <a:cxn ang="16200000">
                    <a:pos x="wd2" y="hd2"/>
                  </a:cxn>
                </a:cxnLst>
                <a:rect l="0" t="0" r="r" b="b"/>
                <a:pathLst>
                  <a:path w="21600" h="19717" extrusionOk="0">
                    <a:moveTo>
                      <a:pt x="0" y="8783"/>
                    </a:moveTo>
                    <a:cubicBezTo>
                      <a:pt x="0" y="8783"/>
                      <a:pt x="11762" y="-1883"/>
                      <a:pt x="21600" y="292"/>
                    </a:cubicBezTo>
                    <a:cubicBezTo>
                      <a:pt x="21600" y="292"/>
                      <a:pt x="18487" y="10821"/>
                      <a:pt x="17905" y="19717"/>
                    </a:cubicBezTo>
                    <a:cubicBezTo>
                      <a:pt x="17905" y="19717"/>
                      <a:pt x="0" y="8783"/>
                      <a:pt x="0" y="8783"/>
                    </a:cubicBezTo>
                    <a:close/>
                  </a:path>
                </a:pathLst>
              </a:custGeom>
              <a:solidFill>
                <a:schemeClr val="accent4"/>
              </a:solidFill>
              <a:ln w="12700" cap="flat">
                <a:solidFill>
                  <a:srgbClr val="DCDEE0"/>
                </a:solidFill>
                <a:prstDash val="solid"/>
                <a:round/>
              </a:ln>
              <a:effectLst/>
            </p:spPr>
            <p:txBody>
              <a:bodyPr anchor="ctr"/>
              <a:lstStyle/>
              <a:p>
                <a:pPr algn="ctr"/>
                <a:endParaRPr/>
              </a:p>
            </p:txBody>
          </p:sp>
          <p:sp>
            <p:nvSpPr>
              <p:cNvPr id="34" name="Freeform: Shape 10"/>
              <p:cNvSpPr/>
              <p:nvPr/>
            </p:nvSpPr>
            <p:spPr>
              <a:xfrm>
                <a:off x="0" y="85064"/>
                <a:ext cx="2199638" cy="1772422"/>
              </a:xfrm>
              <a:custGeom>
                <a:avLst/>
                <a:gdLst/>
                <a:ahLst/>
                <a:cxnLst>
                  <a:cxn ang="0">
                    <a:pos x="wd2" y="hd2"/>
                  </a:cxn>
                  <a:cxn ang="5400000">
                    <a:pos x="wd2" y="hd2"/>
                  </a:cxn>
                  <a:cxn ang="10800000">
                    <a:pos x="wd2" y="hd2"/>
                  </a:cxn>
                  <a:cxn ang="16200000">
                    <a:pos x="wd2" y="hd2"/>
                  </a:cxn>
                </a:cxnLst>
                <a:rect l="0" t="0" r="r" b="b"/>
                <a:pathLst>
                  <a:path w="20051" h="21600" extrusionOk="0">
                    <a:moveTo>
                      <a:pt x="20051" y="8853"/>
                    </a:moveTo>
                    <a:lnTo>
                      <a:pt x="3165" y="21600"/>
                    </a:lnTo>
                    <a:cubicBezTo>
                      <a:pt x="3165" y="21600"/>
                      <a:pt x="-1549" y="10746"/>
                      <a:pt x="529" y="0"/>
                    </a:cubicBezTo>
                    <a:cubicBezTo>
                      <a:pt x="529" y="0"/>
                      <a:pt x="20051" y="8853"/>
                      <a:pt x="20051" y="8853"/>
                    </a:cubicBezTo>
                    <a:close/>
                  </a:path>
                </a:pathLst>
              </a:custGeom>
              <a:solidFill>
                <a:srgbClr val="A4A8A7"/>
              </a:solidFill>
              <a:ln w="12700" cap="flat">
                <a:noFill/>
                <a:prstDash val="solid"/>
                <a:round/>
              </a:ln>
              <a:effectLst/>
            </p:spPr>
            <p:txBody>
              <a:bodyPr anchor="ctr"/>
              <a:lstStyle/>
              <a:p>
                <a:pPr algn="ctr"/>
                <a:endParaRPr dirty="0"/>
              </a:p>
            </p:txBody>
          </p:sp>
          <p:sp>
            <p:nvSpPr>
              <p:cNvPr id="35" name="Freeform: Shape 11"/>
              <p:cNvSpPr/>
              <p:nvPr/>
            </p:nvSpPr>
            <p:spPr>
              <a:xfrm rot="1878951">
                <a:off x="412790" y="690422"/>
                <a:ext cx="486150" cy="486743"/>
              </a:xfrm>
              <a:custGeom>
                <a:avLst/>
                <a:gdLst/>
                <a:ahLst/>
                <a:cxnLst>
                  <a:cxn ang="0">
                    <a:pos x="wd2" y="hd2"/>
                  </a:cxn>
                  <a:cxn ang="5400000">
                    <a:pos x="wd2" y="hd2"/>
                  </a:cxn>
                  <a:cxn ang="10800000">
                    <a:pos x="wd2" y="hd2"/>
                  </a:cxn>
                  <a:cxn ang="16200000">
                    <a:pos x="wd2" y="hd2"/>
                  </a:cxn>
                </a:cxnLst>
                <a:rect l="0" t="0" r="r" b="b"/>
                <a:pathLst>
                  <a:path w="21600" h="21600" extrusionOk="0">
                    <a:moveTo>
                      <a:pt x="21297" y="7822"/>
                    </a:moveTo>
                    <a:cubicBezTo>
                      <a:pt x="20468" y="10162"/>
                      <a:pt x="18217" y="11779"/>
                      <a:pt x="15729" y="11779"/>
                    </a:cubicBezTo>
                    <a:cubicBezTo>
                      <a:pt x="12478" y="11779"/>
                      <a:pt x="9833" y="9137"/>
                      <a:pt x="9833" y="5890"/>
                    </a:cubicBezTo>
                    <a:cubicBezTo>
                      <a:pt x="9833" y="2642"/>
                      <a:pt x="12478" y="0"/>
                      <a:pt x="15729" y="0"/>
                    </a:cubicBezTo>
                    <a:cubicBezTo>
                      <a:pt x="16690" y="0"/>
                      <a:pt x="17941" y="289"/>
                      <a:pt x="18744" y="828"/>
                    </a:cubicBezTo>
                    <a:cubicBezTo>
                      <a:pt x="18875" y="920"/>
                      <a:pt x="18954" y="1039"/>
                      <a:pt x="18954" y="1196"/>
                    </a:cubicBezTo>
                    <a:cubicBezTo>
                      <a:pt x="18954" y="1341"/>
                      <a:pt x="18862" y="1486"/>
                      <a:pt x="18744" y="1564"/>
                    </a:cubicBezTo>
                    <a:lnTo>
                      <a:pt x="14887" y="3786"/>
                    </a:lnTo>
                    <a:lnTo>
                      <a:pt x="14887" y="6731"/>
                    </a:lnTo>
                    <a:lnTo>
                      <a:pt x="17427" y="8138"/>
                    </a:lnTo>
                    <a:cubicBezTo>
                      <a:pt x="17862" y="7888"/>
                      <a:pt x="20916" y="5969"/>
                      <a:pt x="21179" y="5969"/>
                    </a:cubicBezTo>
                    <a:cubicBezTo>
                      <a:pt x="21442" y="5969"/>
                      <a:pt x="21600" y="6166"/>
                      <a:pt x="21600" y="6429"/>
                    </a:cubicBezTo>
                    <a:cubicBezTo>
                      <a:pt x="21600" y="6863"/>
                      <a:pt x="21442" y="7402"/>
                      <a:pt x="21297" y="7822"/>
                    </a:cubicBezTo>
                    <a:close/>
                    <a:moveTo>
                      <a:pt x="3936" y="16828"/>
                    </a:moveTo>
                    <a:cubicBezTo>
                      <a:pt x="3475" y="16828"/>
                      <a:pt x="3093" y="17209"/>
                      <a:pt x="3093" y="17669"/>
                    </a:cubicBezTo>
                    <a:cubicBezTo>
                      <a:pt x="3093" y="18129"/>
                      <a:pt x="3475" y="18511"/>
                      <a:pt x="3936" y="18511"/>
                    </a:cubicBezTo>
                    <a:cubicBezTo>
                      <a:pt x="4396" y="18511"/>
                      <a:pt x="4778" y="18129"/>
                      <a:pt x="4778" y="17669"/>
                    </a:cubicBezTo>
                    <a:cubicBezTo>
                      <a:pt x="4778" y="17209"/>
                      <a:pt x="4396" y="16828"/>
                      <a:pt x="3936" y="16828"/>
                    </a:cubicBezTo>
                    <a:close/>
                    <a:moveTo>
                      <a:pt x="4278" y="21114"/>
                    </a:moveTo>
                    <a:cubicBezTo>
                      <a:pt x="3975" y="21416"/>
                      <a:pt x="3541" y="21600"/>
                      <a:pt x="3093" y="21600"/>
                    </a:cubicBezTo>
                    <a:cubicBezTo>
                      <a:pt x="2646" y="21600"/>
                      <a:pt x="2211" y="21416"/>
                      <a:pt x="1895" y="21114"/>
                    </a:cubicBezTo>
                    <a:lnTo>
                      <a:pt x="500" y="19694"/>
                    </a:lnTo>
                    <a:cubicBezTo>
                      <a:pt x="184" y="19391"/>
                      <a:pt x="0" y="18958"/>
                      <a:pt x="0" y="18511"/>
                    </a:cubicBezTo>
                    <a:cubicBezTo>
                      <a:pt x="0" y="18064"/>
                      <a:pt x="184" y="17630"/>
                      <a:pt x="500" y="17314"/>
                    </a:cubicBezTo>
                    <a:lnTo>
                      <a:pt x="9464" y="8361"/>
                    </a:lnTo>
                    <a:cubicBezTo>
                      <a:pt x="10148" y="10084"/>
                      <a:pt x="11531" y="11464"/>
                      <a:pt x="13255" y="12148"/>
                    </a:cubicBezTo>
                    <a:cubicBezTo>
                      <a:pt x="13255" y="12148"/>
                      <a:pt x="4278" y="21114"/>
                      <a:pt x="4278" y="21114"/>
                    </a:cubicBezTo>
                    <a:close/>
                  </a:path>
                </a:pathLst>
              </a:custGeom>
              <a:solidFill>
                <a:schemeClr val="bg1"/>
              </a:solidFill>
              <a:ln w="12700" cap="flat">
                <a:noFill/>
                <a:miter lim="400000"/>
              </a:ln>
              <a:effectLst/>
            </p:spPr>
            <p:txBody>
              <a:bodyPr anchor="ctr"/>
              <a:lstStyle/>
              <a:p>
                <a:pPr algn="ctr"/>
                <a:endParaRPr dirty="0"/>
              </a:p>
            </p:txBody>
          </p:sp>
        </p:grpSp>
      </p:grpSp>
      <p:grpSp>
        <p:nvGrpSpPr>
          <p:cNvPr id="6" name="千图PPT彼岸天：ID 8661124库_组合 32"/>
          <p:cNvGrpSpPr/>
          <p:nvPr>
            <p:custDataLst>
              <p:tags r:id="rId1"/>
            </p:custDataLst>
          </p:nvPr>
        </p:nvGrpSpPr>
        <p:grpSpPr>
          <a:xfrm>
            <a:off x="809883" y="1652683"/>
            <a:ext cx="3031655" cy="3854855"/>
            <a:chOff x="821835" y="1652683"/>
            <a:chExt cx="3031655" cy="3854855"/>
          </a:xfrm>
        </p:grpSpPr>
        <p:sp>
          <p:nvSpPr>
            <p:cNvPr id="17" name="Rectangle: Rounded Corners 43"/>
            <p:cNvSpPr/>
            <p:nvPr/>
          </p:nvSpPr>
          <p:spPr>
            <a:xfrm>
              <a:off x="821835" y="1688415"/>
              <a:ext cx="721040" cy="721040"/>
            </a:xfrm>
            <a:prstGeom prst="round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sz="2800" b="1">
                  <a:solidFill>
                    <a:schemeClr val="bg1"/>
                  </a:solidFill>
                </a:rPr>
                <a:t>01</a:t>
              </a:r>
            </a:p>
          </p:txBody>
        </p:sp>
        <p:sp>
          <p:nvSpPr>
            <p:cNvPr id="18" name="TextBox 44"/>
            <p:cNvSpPr txBox="1"/>
            <p:nvPr/>
          </p:nvSpPr>
          <p:spPr>
            <a:xfrm>
              <a:off x="1542875" y="1652683"/>
              <a:ext cx="2076659" cy="203389"/>
            </a:xfrm>
            <a:prstGeom prst="rect">
              <a:avLst/>
            </a:prstGeom>
            <a:noFill/>
          </p:spPr>
          <p:txBody>
            <a:bodyPr wrap="none" lIns="144000" tIns="0" rIns="0" bIns="0" anchor="ctr" anchorCtr="0">
              <a:normAutofit lnSpcReduction="10000"/>
            </a:bodyPr>
            <a:lstStyle/>
            <a:p>
              <a:r>
                <a:rPr lang="zh-CN" altLang="en-US" sz="1400" b="1" dirty="0">
                  <a:solidFill>
                    <a:srgbClr val="1F4E79"/>
                  </a:solidFill>
                  <a:hlinkClick r:id="rId5" action="ppaction://hlinksldjump"/>
                </a:rPr>
                <a:t>招新首页</a:t>
              </a:r>
              <a:endParaRPr lang="zh-CN" altLang="en-US" sz="1400" b="1" dirty="0">
                <a:solidFill>
                  <a:srgbClr val="1F4E79"/>
                </a:solidFill>
              </a:endParaRPr>
            </a:p>
          </p:txBody>
        </p:sp>
        <p:sp>
          <p:nvSpPr>
            <p:cNvPr id="19" name="TextBox 45"/>
            <p:cNvSpPr txBox="1"/>
            <p:nvPr/>
          </p:nvSpPr>
          <p:spPr>
            <a:xfrm>
              <a:off x="1542875" y="1856072"/>
              <a:ext cx="2310615" cy="1015870"/>
            </a:xfrm>
            <a:prstGeom prst="rect">
              <a:avLst/>
            </a:prstGeom>
            <a:noFill/>
          </p:spPr>
          <p:txBody>
            <a:bodyPr wrap="square" lIns="144000" tIns="0" rIns="0" bIns="0" anchor="ctr" anchorCtr="0">
              <a:normAutofit fontScale="40000" lnSpcReduction="20000"/>
            </a:bodyPr>
            <a:lstStyle/>
            <a:p>
              <a:pPr>
                <a:lnSpc>
                  <a:spcPct val="120000"/>
                </a:lnSpc>
              </a:pPr>
              <a:r>
                <a:rPr lang="zh-CN" altLang="en-US" sz="2300" dirty="0">
                  <a:solidFill>
                    <a:srgbClr val="1F4E79"/>
                  </a:solidFill>
                </a:rPr>
                <a:t>大致分为七个模块，有：轮播图、招新消息通知、启明星总体介绍、开发组智能组历年成就简单介绍、优秀作品展示、报名入口等标签、云标签介绍开发组和智能组学习内容。</a:t>
              </a:r>
              <a:br>
                <a:rPr lang="zh-CN" altLang="en-US" sz="1050" dirty="0">
                  <a:solidFill>
                    <a:srgbClr val="1F4E79"/>
                  </a:solidFill>
                </a:rPr>
              </a:br>
              <a:endParaRPr lang="zh-CN" altLang="en-US" sz="1050" dirty="0">
                <a:solidFill>
                  <a:srgbClr val="1F4E79"/>
                </a:solidFill>
              </a:endParaRPr>
            </a:p>
          </p:txBody>
        </p:sp>
        <p:sp>
          <p:nvSpPr>
            <p:cNvPr id="20" name="Rectangle: Rounded Corners 46"/>
            <p:cNvSpPr/>
            <p:nvPr/>
          </p:nvSpPr>
          <p:spPr>
            <a:xfrm>
              <a:off x="821835" y="3238559"/>
              <a:ext cx="721040" cy="721040"/>
            </a:xfrm>
            <a:prstGeom prst="roundRect">
              <a:avLst/>
            </a:prstGeom>
            <a:solidFill>
              <a:srgbClr val="A4A8A7"/>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sz="2800" b="1" dirty="0">
                  <a:solidFill>
                    <a:schemeClr val="bg1"/>
                  </a:solidFill>
                </a:rPr>
                <a:t>03</a:t>
              </a:r>
            </a:p>
          </p:txBody>
        </p:sp>
        <p:sp>
          <p:nvSpPr>
            <p:cNvPr id="21" name="TextBox 47"/>
            <p:cNvSpPr txBox="1"/>
            <p:nvPr/>
          </p:nvSpPr>
          <p:spPr>
            <a:xfrm>
              <a:off x="1542875" y="3202827"/>
              <a:ext cx="2076659" cy="203389"/>
            </a:xfrm>
            <a:prstGeom prst="rect">
              <a:avLst/>
            </a:prstGeom>
            <a:noFill/>
          </p:spPr>
          <p:txBody>
            <a:bodyPr wrap="none" lIns="144000" tIns="0" rIns="0" bIns="0" anchor="ctr" anchorCtr="0">
              <a:normAutofit lnSpcReduction="10000"/>
            </a:bodyPr>
            <a:lstStyle/>
            <a:p>
              <a:r>
                <a:rPr lang="zh-CN" altLang="en-US" sz="1400" b="1" dirty="0">
                  <a:solidFill>
                    <a:srgbClr val="1F4E79"/>
                  </a:solidFill>
                  <a:hlinkClick r:id="rId6" action="ppaction://hlinksldjump"/>
                </a:rPr>
                <a:t>报名成功页面</a:t>
              </a:r>
              <a:endParaRPr lang="zh-CN" altLang="en-US" sz="1400" b="1" dirty="0">
                <a:solidFill>
                  <a:srgbClr val="1F4E79"/>
                </a:solidFill>
              </a:endParaRPr>
            </a:p>
          </p:txBody>
        </p:sp>
        <p:sp>
          <p:nvSpPr>
            <p:cNvPr id="22" name="TextBox 48"/>
            <p:cNvSpPr txBox="1"/>
            <p:nvPr/>
          </p:nvSpPr>
          <p:spPr>
            <a:xfrm>
              <a:off x="1542875" y="3406216"/>
              <a:ext cx="2310615" cy="532069"/>
            </a:xfrm>
            <a:prstGeom prst="rect">
              <a:avLst/>
            </a:prstGeom>
            <a:noFill/>
          </p:spPr>
          <p:txBody>
            <a:bodyPr wrap="square" lIns="144000" tIns="0" rIns="0" bIns="0" anchor="ctr" anchorCtr="0">
              <a:normAutofit/>
            </a:bodyPr>
            <a:lstStyle/>
            <a:p>
              <a:pPr>
                <a:lnSpc>
                  <a:spcPct val="120000"/>
                </a:lnSpc>
              </a:pPr>
              <a:r>
                <a:rPr lang="zh-CN" altLang="en-US" sz="1050" dirty="0">
                  <a:solidFill>
                    <a:srgbClr val="1F4E79"/>
                  </a:solidFill>
                </a:rPr>
                <a:t>主要是由简单的</a:t>
              </a:r>
              <a:r>
                <a:rPr lang="en-US" altLang="zh-CN" sz="1050" dirty="0">
                  <a:solidFill>
                    <a:srgbClr val="1F4E79"/>
                  </a:solidFill>
                </a:rPr>
                <a:t>canvas</a:t>
              </a:r>
              <a:r>
                <a:rPr lang="zh-CN" altLang="en-US" sz="1050" dirty="0">
                  <a:solidFill>
                    <a:srgbClr val="1F4E79"/>
                  </a:solidFill>
                </a:rPr>
                <a:t>完成的动画</a:t>
              </a:r>
              <a:br>
                <a:rPr lang="zh-CN" altLang="en-US" sz="1050" dirty="0">
                  <a:solidFill>
                    <a:srgbClr val="1F4E79"/>
                  </a:solidFill>
                </a:rPr>
              </a:br>
              <a:endParaRPr lang="zh-CN" altLang="en-US" sz="1050" dirty="0">
                <a:solidFill>
                  <a:srgbClr val="1F4E79"/>
                </a:solidFill>
              </a:endParaRPr>
            </a:p>
          </p:txBody>
        </p:sp>
        <p:sp>
          <p:nvSpPr>
            <p:cNvPr id="23" name="Rectangle: Rounded Corners 49"/>
            <p:cNvSpPr/>
            <p:nvPr/>
          </p:nvSpPr>
          <p:spPr>
            <a:xfrm>
              <a:off x="821835" y="4786498"/>
              <a:ext cx="721040" cy="721040"/>
            </a:xfrm>
            <a:prstGeom prst="roundRect">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sz="2800" b="1">
                  <a:solidFill>
                    <a:schemeClr val="bg1"/>
                  </a:solidFill>
                </a:rPr>
                <a:t>05</a:t>
              </a:r>
            </a:p>
          </p:txBody>
        </p:sp>
        <p:sp>
          <p:nvSpPr>
            <p:cNvPr id="24" name="TextBox 50"/>
            <p:cNvSpPr txBox="1"/>
            <p:nvPr/>
          </p:nvSpPr>
          <p:spPr>
            <a:xfrm>
              <a:off x="1542875" y="4750766"/>
              <a:ext cx="2076659" cy="203389"/>
            </a:xfrm>
            <a:prstGeom prst="rect">
              <a:avLst/>
            </a:prstGeom>
            <a:noFill/>
          </p:spPr>
          <p:txBody>
            <a:bodyPr wrap="none" lIns="144000" tIns="0" rIns="0" bIns="0" anchor="ctr" anchorCtr="0">
              <a:normAutofit lnSpcReduction="10000"/>
            </a:bodyPr>
            <a:lstStyle/>
            <a:p>
              <a:r>
                <a:rPr lang="zh-CN" altLang="en-US" sz="1400" b="1" dirty="0">
                  <a:solidFill>
                    <a:srgbClr val="1F4E79"/>
                  </a:solidFill>
                  <a:hlinkClick r:id="rId7" action="ppaction://hlinksldjump"/>
                </a:rPr>
                <a:t>成绩查询成功页面</a:t>
              </a:r>
              <a:endParaRPr lang="zh-CN" altLang="en-US" sz="1400" b="1" dirty="0">
                <a:solidFill>
                  <a:srgbClr val="1F4E79"/>
                </a:solidFill>
              </a:endParaRPr>
            </a:p>
          </p:txBody>
        </p:sp>
        <p:sp>
          <p:nvSpPr>
            <p:cNvPr id="25" name="TextBox 51"/>
            <p:cNvSpPr txBox="1"/>
            <p:nvPr/>
          </p:nvSpPr>
          <p:spPr>
            <a:xfrm>
              <a:off x="1542875" y="4954155"/>
              <a:ext cx="2310615" cy="532069"/>
            </a:xfrm>
            <a:prstGeom prst="rect">
              <a:avLst/>
            </a:prstGeom>
            <a:noFill/>
          </p:spPr>
          <p:txBody>
            <a:bodyPr wrap="square" lIns="144000" tIns="0" rIns="0" bIns="0" anchor="ctr" anchorCtr="0">
              <a:normAutofit lnSpcReduction="10000"/>
            </a:bodyPr>
            <a:lstStyle/>
            <a:p>
              <a:pPr>
                <a:lnSpc>
                  <a:spcPct val="120000"/>
                </a:lnSpc>
              </a:pPr>
              <a:r>
                <a:rPr lang="zh-CN" altLang="en-US" sz="1050" dirty="0">
                  <a:solidFill>
                    <a:srgbClr val="1F4E79"/>
                  </a:solidFill>
                </a:rPr>
                <a:t>学生分数和录取情况的显示，录取情况分为待定、通过、未通过。</a:t>
              </a:r>
              <a:br>
                <a:rPr lang="zh-CN" altLang="en-US" sz="1050" dirty="0">
                  <a:solidFill>
                    <a:srgbClr val="1F4E79"/>
                  </a:solidFill>
                </a:rPr>
              </a:br>
              <a:endParaRPr lang="zh-CN" altLang="en-US" sz="1050" dirty="0">
                <a:solidFill>
                  <a:srgbClr val="1F4E79"/>
                </a:solidFill>
              </a:endParaRPr>
            </a:p>
          </p:txBody>
        </p:sp>
      </p:grpSp>
      <p:grpSp>
        <p:nvGrpSpPr>
          <p:cNvPr id="7" name="千图PPT彼岸天：ID 8661124库_组合 33"/>
          <p:cNvGrpSpPr/>
          <p:nvPr>
            <p:custDataLst>
              <p:tags r:id="rId2"/>
            </p:custDataLst>
          </p:nvPr>
        </p:nvGrpSpPr>
        <p:grpSpPr>
          <a:xfrm>
            <a:off x="8374269" y="1652683"/>
            <a:ext cx="3007848" cy="2306916"/>
            <a:chOff x="8386221" y="1652683"/>
            <a:chExt cx="3007848" cy="2306916"/>
          </a:xfrm>
        </p:grpSpPr>
        <p:sp>
          <p:nvSpPr>
            <p:cNvPr id="8" name="Rectangle: Rounded Corners 34"/>
            <p:cNvSpPr/>
            <p:nvPr/>
          </p:nvSpPr>
          <p:spPr>
            <a:xfrm flipH="1">
              <a:off x="10673029" y="1688415"/>
              <a:ext cx="721040" cy="721040"/>
            </a:xfrm>
            <a:prstGeom prst="roundRect">
              <a:avLst/>
            </a:prstGeom>
            <a:solidFill>
              <a:srgbClr val="A4A8A7"/>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r"/>
              <a:r>
                <a:rPr lang="en-US" sz="2800" b="1" dirty="0">
                  <a:solidFill>
                    <a:schemeClr val="bg1"/>
                  </a:solidFill>
                </a:rPr>
                <a:t>02</a:t>
              </a:r>
            </a:p>
          </p:txBody>
        </p:sp>
        <p:sp>
          <p:nvSpPr>
            <p:cNvPr id="9" name="TextBox 35"/>
            <p:cNvSpPr txBox="1"/>
            <p:nvPr/>
          </p:nvSpPr>
          <p:spPr>
            <a:xfrm flipH="1">
              <a:off x="8596370" y="1652683"/>
              <a:ext cx="2076659" cy="203389"/>
            </a:xfrm>
            <a:prstGeom prst="rect">
              <a:avLst/>
            </a:prstGeom>
            <a:noFill/>
          </p:spPr>
          <p:txBody>
            <a:bodyPr wrap="none" lIns="0" tIns="0" rIns="144000" bIns="0" anchor="ctr" anchorCtr="0">
              <a:normAutofit lnSpcReduction="10000"/>
            </a:bodyPr>
            <a:lstStyle/>
            <a:p>
              <a:pPr algn="r"/>
              <a:r>
                <a:rPr lang="zh-CN" altLang="en-US" sz="1400" b="1" dirty="0">
                  <a:solidFill>
                    <a:srgbClr val="1F4E79"/>
                  </a:solidFill>
                  <a:hlinkClick r:id="rId8" action="ppaction://hlinksldjump"/>
                </a:rPr>
                <a:t>报名页面</a:t>
              </a:r>
              <a:endParaRPr lang="zh-CN" altLang="en-US" sz="1400" b="1" dirty="0">
                <a:solidFill>
                  <a:srgbClr val="1F4E79"/>
                </a:solidFill>
              </a:endParaRPr>
            </a:p>
          </p:txBody>
        </p:sp>
        <p:sp>
          <p:nvSpPr>
            <p:cNvPr id="10" name="TextBox 36"/>
            <p:cNvSpPr txBox="1"/>
            <p:nvPr/>
          </p:nvSpPr>
          <p:spPr>
            <a:xfrm flipH="1">
              <a:off x="8386221" y="1856072"/>
              <a:ext cx="2286807" cy="532069"/>
            </a:xfrm>
            <a:prstGeom prst="rect">
              <a:avLst/>
            </a:prstGeom>
            <a:noFill/>
          </p:spPr>
          <p:txBody>
            <a:bodyPr wrap="square" lIns="0" tIns="0" rIns="144000" bIns="0" anchor="ctr" anchorCtr="0">
              <a:normAutofit lnSpcReduction="10000"/>
            </a:bodyPr>
            <a:lstStyle/>
            <a:p>
              <a:pPr algn="r">
                <a:lnSpc>
                  <a:spcPct val="120000"/>
                </a:lnSpc>
              </a:pPr>
              <a:r>
                <a:rPr lang="zh-CN" altLang="en-US" sz="1050" dirty="0">
                  <a:solidFill>
                    <a:srgbClr val="1F4E79"/>
                  </a:solidFill>
                </a:rPr>
                <a:t>主要是表单，其中运用了表单验证以及二级联动等功能</a:t>
              </a:r>
              <a:br>
                <a:rPr lang="zh-CN" altLang="en-US" sz="1050" dirty="0">
                  <a:solidFill>
                    <a:srgbClr val="1F4E79"/>
                  </a:solidFill>
                </a:rPr>
              </a:br>
              <a:endParaRPr lang="zh-CN" altLang="en-US" sz="1050" dirty="0">
                <a:solidFill>
                  <a:srgbClr val="1F4E79"/>
                </a:solidFill>
              </a:endParaRPr>
            </a:p>
          </p:txBody>
        </p:sp>
        <p:sp>
          <p:nvSpPr>
            <p:cNvPr id="11" name="Rectangle: Rounded Corners 37"/>
            <p:cNvSpPr/>
            <p:nvPr/>
          </p:nvSpPr>
          <p:spPr>
            <a:xfrm flipH="1">
              <a:off x="10673029" y="3238559"/>
              <a:ext cx="721040" cy="721040"/>
            </a:xfrm>
            <a:prstGeom prst="roundRect">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r"/>
              <a:r>
                <a:rPr lang="en-US" sz="2800" b="1">
                  <a:solidFill>
                    <a:schemeClr val="bg1"/>
                  </a:solidFill>
                </a:rPr>
                <a:t>04</a:t>
              </a:r>
            </a:p>
          </p:txBody>
        </p:sp>
        <p:sp>
          <p:nvSpPr>
            <p:cNvPr id="12" name="TextBox 38"/>
            <p:cNvSpPr txBox="1"/>
            <p:nvPr/>
          </p:nvSpPr>
          <p:spPr>
            <a:xfrm flipH="1">
              <a:off x="8503195" y="3202827"/>
              <a:ext cx="2076659" cy="203389"/>
            </a:xfrm>
            <a:prstGeom prst="rect">
              <a:avLst/>
            </a:prstGeom>
            <a:noFill/>
          </p:spPr>
          <p:txBody>
            <a:bodyPr wrap="none" lIns="0" tIns="0" rIns="144000" bIns="0" anchor="ctr" anchorCtr="0">
              <a:normAutofit lnSpcReduction="10000"/>
            </a:bodyPr>
            <a:lstStyle/>
            <a:p>
              <a:pPr algn="r"/>
              <a:r>
                <a:rPr lang="zh-CN" altLang="en-US" sz="1400" b="1" dirty="0">
                  <a:solidFill>
                    <a:srgbClr val="1F4E79"/>
                  </a:solidFill>
                  <a:hlinkClick r:id="rId9" action="ppaction://hlinksldjump"/>
                </a:rPr>
                <a:t>成绩查询页面</a:t>
              </a:r>
              <a:endParaRPr lang="zh-CN" altLang="en-US" sz="1400" b="1" dirty="0">
                <a:solidFill>
                  <a:srgbClr val="1F4E79"/>
                </a:solidFill>
              </a:endParaRPr>
            </a:p>
          </p:txBody>
        </p:sp>
        <p:sp>
          <p:nvSpPr>
            <p:cNvPr id="13" name="TextBox 39"/>
            <p:cNvSpPr txBox="1"/>
            <p:nvPr/>
          </p:nvSpPr>
          <p:spPr>
            <a:xfrm flipH="1">
              <a:off x="8386221" y="3406216"/>
              <a:ext cx="2286807" cy="532069"/>
            </a:xfrm>
            <a:prstGeom prst="rect">
              <a:avLst/>
            </a:prstGeom>
            <a:noFill/>
          </p:spPr>
          <p:txBody>
            <a:bodyPr wrap="square" lIns="0" tIns="0" rIns="144000" bIns="0" anchor="ctr" anchorCtr="0">
              <a:normAutofit lnSpcReduction="10000"/>
            </a:bodyPr>
            <a:lstStyle/>
            <a:p>
              <a:pPr algn="r">
                <a:lnSpc>
                  <a:spcPct val="120000"/>
                </a:lnSpc>
              </a:pPr>
              <a:r>
                <a:rPr lang="zh-CN" altLang="en-US" sz="1050" dirty="0">
                  <a:solidFill>
                    <a:srgbClr val="1F4E79"/>
                  </a:solidFill>
                </a:rPr>
                <a:t>主要是表单，运用了表单验证以发送短信验证码的功能</a:t>
              </a:r>
              <a:br>
                <a:rPr lang="zh-CN" altLang="en-US" sz="1050" dirty="0">
                  <a:solidFill>
                    <a:srgbClr val="1F4E79"/>
                  </a:solidFill>
                </a:rPr>
              </a:br>
              <a:endParaRPr lang="zh-CN" altLang="en-US" sz="1050" dirty="0">
                <a:solidFill>
                  <a:srgbClr val="1F4E79"/>
                </a:solidFill>
              </a:endParaRPr>
            </a:p>
          </p:txBody>
        </p:sp>
      </p:grpSp>
      <p:cxnSp>
        <p:nvCxnSpPr>
          <p:cNvPr id="54"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前端页面</a:t>
            </a:r>
          </a:p>
        </p:txBody>
      </p:sp>
      <p:sp>
        <p:nvSpPr>
          <p:cNvPr id="57" name="矩形 56"/>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par>
                          <p:cTn id="11" fill="hold">
                            <p:stCondLst>
                              <p:cond delay="500"/>
                            </p:stCondLst>
                            <p:childTnLst>
                              <p:par>
                                <p:cTn id="12" presetID="2" presetClass="entr" presetSubtype="8"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0-#ppt_w/2"/>
                                          </p:val>
                                        </p:tav>
                                        <p:tav tm="100000">
                                          <p:val>
                                            <p:strVal val="#ppt_x"/>
                                          </p:val>
                                        </p:tav>
                                      </p:tavLst>
                                    </p:anim>
                                    <p:anim calcmode="lin" valueType="num">
                                      <p:cBhvr additive="base">
                                        <p:cTn id="15" dur="500" fill="hold"/>
                                        <p:tgtEl>
                                          <p:spTgt spid="6"/>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2"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701" name="组合 4"/>
          <p:cNvGrpSpPr/>
          <p:nvPr/>
        </p:nvGrpSpPr>
        <p:grpSpPr bwMode="auto">
          <a:xfrm>
            <a:off x="4162425" y="2049463"/>
            <a:ext cx="1522413" cy="1790700"/>
            <a:chOff x="0" y="0"/>
            <a:chExt cx="1523085" cy="1791782"/>
          </a:xfrm>
        </p:grpSpPr>
        <p:sp>
          <p:nvSpPr>
            <p:cNvPr id="29729" name="椭圆 37"/>
            <p:cNvSpPr/>
            <p:nvPr/>
          </p:nvSpPr>
          <p:spPr bwMode="auto">
            <a:xfrm>
              <a:off x="0" y="0"/>
              <a:ext cx="1523085" cy="1791782"/>
            </a:xfrm>
            <a:custGeom>
              <a:avLst/>
              <a:gdLst>
                <a:gd name="T0" fmla="*/ 895891 w 1224056"/>
                <a:gd name="T1" fmla="*/ 0 h 1440000"/>
                <a:gd name="T2" fmla="*/ 1523085 w 1224056"/>
                <a:gd name="T3" fmla="*/ 257205 h 1440000"/>
                <a:gd name="T4" fmla="*/ 1254387 w 1224056"/>
                <a:gd name="T5" fmla="*/ 895891 h 1440000"/>
                <a:gd name="T6" fmla="*/ 1523085 w 1224056"/>
                <a:gd name="T7" fmla="*/ 1534578 h 1440000"/>
                <a:gd name="T8" fmla="*/ 895891 w 1224056"/>
                <a:gd name="T9" fmla="*/ 1791782 h 1440000"/>
                <a:gd name="T10" fmla="*/ 0 w 1224056"/>
                <a:gd name="T11" fmla="*/ 895891 h 1440000"/>
                <a:gd name="T12" fmla="*/ 895891 w 1224056"/>
                <a:gd name="T13" fmla="*/ 0 h 1440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24056" h="1440000">
                  <a:moveTo>
                    <a:pt x="720000" y="0"/>
                  </a:moveTo>
                  <a:cubicBezTo>
                    <a:pt x="916472" y="0"/>
                    <a:pt x="1094563" y="78694"/>
                    <a:pt x="1224056" y="206708"/>
                  </a:cubicBezTo>
                  <a:cubicBezTo>
                    <a:pt x="1090618" y="336923"/>
                    <a:pt x="1008112" y="518827"/>
                    <a:pt x="1008112" y="720000"/>
                  </a:cubicBezTo>
                  <a:cubicBezTo>
                    <a:pt x="1008112" y="921174"/>
                    <a:pt x="1090618" y="1103077"/>
                    <a:pt x="1224056" y="1233293"/>
                  </a:cubicBezTo>
                  <a:cubicBezTo>
                    <a:pt x="1094563" y="1361306"/>
                    <a:pt x="916472" y="1440000"/>
                    <a:pt x="720000" y="1440000"/>
                  </a:cubicBezTo>
                  <a:cubicBezTo>
                    <a:pt x="322355" y="1440000"/>
                    <a:pt x="0" y="1117645"/>
                    <a:pt x="0" y="720000"/>
                  </a:cubicBezTo>
                  <a:cubicBezTo>
                    <a:pt x="0" y="322355"/>
                    <a:pt x="322355" y="0"/>
                    <a:pt x="720000" y="0"/>
                  </a:cubicBezTo>
                  <a:close/>
                </a:path>
              </a:pathLst>
            </a:custGeom>
            <a:solidFill>
              <a:schemeClr val="accent1">
                <a:lumMod val="50000"/>
              </a:schemeClr>
            </a:solidFill>
            <a:ln w="9525">
              <a:noFill/>
              <a:round/>
            </a:ln>
            <a:effectLst>
              <a:outerShdw dist="23000" dir="5400000" algn="ctr" rotWithShape="0">
                <a:srgbClr val="000000">
                  <a:alpha val="34000"/>
                </a:srgbClr>
              </a:outerShdw>
            </a:effectLst>
          </p:spPr>
          <p:txBody>
            <a:bodyPr anchor="ctr"/>
            <a:lstStyle/>
            <a:p>
              <a:pPr>
                <a:defRPr/>
              </a:pPr>
              <a:endParaRPr lang="zh-CN" altLang="en-US"/>
            </a:p>
          </p:txBody>
        </p:sp>
        <p:sp>
          <p:nvSpPr>
            <p:cNvPr id="29730" name="TextBox 55"/>
            <p:cNvSpPr txBox="1">
              <a:spLocks noChangeArrowheads="1"/>
            </p:cNvSpPr>
            <p:nvPr/>
          </p:nvSpPr>
          <p:spPr bwMode="auto">
            <a:xfrm>
              <a:off x="511313" y="506038"/>
              <a:ext cx="500458" cy="707886"/>
            </a:xfrm>
            <a:prstGeom prst="rect">
              <a:avLst/>
            </a:prstGeom>
            <a:noFill/>
            <a:ln w="9525">
              <a:noFill/>
              <a:miter lim="800000"/>
            </a:ln>
          </p:spPr>
          <p:txBody>
            <a:bodyPr wrap="none">
              <a:spAutoFit/>
            </a:bodyPr>
            <a:lstStyle/>
            <a:p>
              <a:pPr eaLnBrk="1" hangingPunct="1"/>
              <a:r>
                <a:rPr lang="en-US" altLang="zh-CN" sz="4000" b="1">
                  <a:solidFill>
                    <a:schemeClr val="bg1"/>
                  </a:solidFill>
                  <a:latin typeface="微软雅黑" panose="020B0503020204020204" pitchFamily="34" charset="-122"/>
                  <a:ea typeface="微软雅黑" panose="020B0503020204020204" pitchFamily="34" charset="-122"/>
                </a:rPr>
                <a:t>1</a:t>
              </a:r>
              <a:endParaRPr lang="zh-CN" altLang="en-US" sz="4000" b="1">
                <a:solidFill>
                  <a:schemeClr val="bg1"/>
                </a:solidFill>
                <a:latin typeface="微软雅黑" panose="020B0503020204020204" pitchFamily="34" charset="-122"/>
                <a:ea typeface="微软雅黑" panose="020B0503020204020204" pitchFamily="34" charset="-122"/>
              </a:endParaRPr>
            </a:p>
          </p:txBody>
        </p:sp>
      </p:grpSp>
      <p:grpSp>
        <p:nvGrpSpPr>
          <p:cNvPr id="29702" name="组合 10"/>
          <p:cNvGrpSpPr/>
          <p:nvPr/>
        </p:nvGrpSpPr>
        <p:grpSpPr bwMode="auto">
          <a:xfrm>
            <a:off x="5719763" y="2019300"/>
            <a:ext cx="1790700" cy="1565275"/>
            <a:chOff x="0" y="0"/>
            <a:chExt cx="1791784" cy="1564555"/>
          </a:xfrm>
        </p:grpSpPr>
        <p:sp>
          <p:nvSpPr>
            <p:cNvPr id="29727" name="椭圆 39"/>
            <p:cNvSpPr/>
            <p:nvPr/>
          </p:nvSpPr>
          <p:spPr bwMode="auto">
            <a:xfrm>
              <a:off x="0" y="0"/>
              <a:ext cx="1791784" cy="1564555"/>
            </a:xfrm>
            <a:custGeom>
              <a:avLst/>
              <a:gdLst>
                <a:gd name="T0" fmla="*/ 1114753 w 1440000"/>
                <a:gd name="T1" fmla="*/ 0 h 1257385"/>
                <a:gd name="T2" fmla="*/ 2229507 w 1440000"/>
                <a:gd name="T3" fmla="*/ 1114751 h 1257385"/>
                <a:gd name="T4" fmla="*/ 1905702 w 1440000"/>
                <a:gd name="T5" fmla="*/ 1899726 h 1257385"/>
                <a:gd name="T6" fmla="*/ 1170498 w 1440000"/>
                <a:gd name="T7" fmla="*/ 1616991 h 1257385"/>
                <a:gd name="T8" fmla="*/ 379548 w 1440000"/>
                <a:gd name="T9" fmla="*/ 1946764 h 1257385"/>
                <a:gd name="T10" fmla="*/ 0 w 1440000"/>
                <a:gd name="T11" fmla="*/ 1114751 h 1257385"/>
                <a:gd name="T12" fmla="*/ 1114753 w 1440000"/>
                <a:gd name="T13" fmla="*/ 0 h 1257385"/>
                <a:gd name="T14" fmla="*/ 0 60000 65536"/>
                <a:gd name="T15" fmla="*/ 0 60000 65536"/>
                <a:gd name="T16" fmla="*/ 0 60000 65536"/>
                <a:gd name="T17" fmla="*/ 0 60000 65536"/>
                <a:gd name="T18" fmla="*/ 0 60000 65536"/>
                <a:gd name="T19" fmla="*/ 0 60000 65536"/>
                <a:gd name="T20" fmla="*/ 0 60000 65536"/>
                <a:gd name="T21" fmla="*/ 0 w 1440000"/>
                <a:gd name="T22" fmla="*/ 0 h 1257385"/>
                <a:gd name="T23" fmla="*/ 1440000 w 1440000"/>
                <a:gd name="T24" fmla="*/ 1257385 h 12573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0000" h="1257385">
                  <a:moveTo>
                    <a:pt x="720000" y="0"/>
                  </a:moveTo>
                  <a:cubicBezTo>
                    <a:pt x="1117645" y="0"/>
                    <a:pt x="1440000" y="322355"/>
                    <a:pt x="1440000" y="720000"/>
                  </a:cubicBezTo>
                  <a:cubicBezTo>
                    <a:pt x="1440000" y="917842"/>
                    <a:pt x="1360205" y="1097046"/>
                    <a:pt x="1230860" y="1227004"/>
                  </a:cubicBezTo>
                  <a:cubicBezTo>
                    <a:pt x="1105781" y="1112548"/>
                    <a:pt x="938852" y="1044389"/>
                    <a:pt x="756004" y="1044389"/>
                  </a:cubicBezTo>
                  <a:cubicBezTo>
                    <a:pt x="556201" y="1044389"/>
                    <a:pt x="375406" y="1125775"/>
                    <a:pt x="245144" y="1257385"/>
                  </a:cubicBezTo>
                  <a:cubicBezTo>
                    <a:pt x="94059" y="1127625"/>
                    <a:pt x="0" y="934797"/>
                    <a:pt x="0" y="720000"/>
                  </a:cubicBezTo>
                  <a:cubicBezTo>
                    <a:pt x="0" y="322355"/>
                    <a:pt x="322355" y="0"/>
                    <a:pt x="720000" y="0"/>
                  </a:cubicBezTo>
                  <a:close/>
                </a:path>
              </a:pathLst>
            </a:custGeom>
            <a:solidFill>
              <a:srgbClr val="7E7E7D"/>
            </a:solidFill>
            <a:ln w="9525">
              <a:noFill/>
              <a:round/>
            </a:ln>
          </p:spPr>
          <p:txBody>
            <a:bodyPr anchor="ctr"/>
            <a:lstStyle/>
            <a:p>
              <a:endParaRPr lang="zh-CN" altLang="en-US"/>
            </a:p>
          </p:txBody>
        </p:sp>
        <p:sp>
          <p:nvSpPr>
            <p:cNvPr id="29728" name="TextBox 73"/>
            <p:cNvSpPr txBox="1">
              <a:spLocks noChangeArrowheads="1"/>
            </p:cNvSpPr>
            <p:nvPr/>
          </p:nvSpPr>
          <p:spPr bwMode="auto">
            <a:xfrm>
              <a:off x="636937" y="535170"/>
              <a:ext cx="500458" cy="707886"/>
            </a:xfrm>
            <a:prstGeom prst="rect">
              <a:avLst/>
            </a:prstGeom>
            <a:noFill/>
            <a:ln w="9525">
              <a:noFill/>
              <a:miter lim="800000"/>
            </a:ln>
          </p:spPr>
          <p:txBody>
            <a:bodyPr wrap="none">
              <a:spAutoFit/>
            </a:bodyPr>
            <a:lstStyle/>
            <a:p>
              <a:pPr eaLnBrk="1" hangingPunct="1"/>
              <a:r>
                <a:rPr lang="en-US" altLang="zh-CN" sz="4000" b="1">
                  <a:solidFill>
                    <a:schemeClr val="bg1"/>
                  </a:solidFill>
                  <a:latin typeface="微软雅黑" panose="020B0503020204020204" pitchFamily="34" charset="-122"/>
                  <a:ea typeface="微软雅黑" panose="020B0503020204020204" pitchFamily="34" charset="-122"/>
                </a:rPr>
                <a:t>2</a:t>
              </a:r>
              <a:endParaRPr lang="zh-CN" altLang="en-US" sz="4000" b="1">
                <a:solidFill>
                  <a:schemeClr val="bg1"/>
                </a:solidFill>
                <a:latin typeface="微软雅黑" panose="020B0503020204020204" pitchFamily="34" charset="-122"/>
                <a:ea typeface="微软雅黑" panose="020B0503020204020204" pitchFamily="34" charset="-122"/>
              </a:endParaRPr>
            </a:p>
          </p:txBody>
        </p:sp>
      </p:grpSp>
      <p:grpSp>
        <p:nvGrpSpPr>
          <p:cNvPr id="29703" name="组合 13"/>
          <p:cNvGrpSpPr/>
          <p:nvPr/>
        </p:nvGrpSpPr>
        <p:grpSpPr bwMode="auto">
          <a:xfrm>
            <a:off x="5980113" y="3570288"/>
            <a:ext cx="1524000" cy="1792287"/>
            <a:chOff x="0" y="0"/>
            <a:chExt cx="1523085" cy="1791782"/>
          </a:xfrm>
        </p:grpSpPr>
        <p:sp>
          <p:nvSpPr>
            <p:cNvPr id="29725" name="椭圆 44"/>
            <p:cNvSpPr/>
            <p:nvPr/>
          </p:nvSpPr>
          <p:spPr bwMode="auto">
            <a:xfrm>
              <a:off x="0" y="0"/>
              <a:ext cx="1523085" cy="1791782"/>
            </a:xfrm>
            <a:custGeom>
              <a:avLst/>
              <a:gdLst>
                <a:gd name="T0" fmla="*/ 627194 w 1224056"/>
                <a:gd name="T1" fmla="*/ 0 h 1440000"/>
                <a:gd name="T2" fmla="*/ 1523085 w 1224056"/>
                <a:gd name="T3" fmla="*/ 895891 h 1440000"/>
                <a:gd name="T4" fmla="*/ 627194 w 1224056"/>
                <a:gd name="T5" fmla="*/ 1791782 h 1440000"/>
                <a:gd name="T6" fmla="*/ 0 w 1224056"/>
                <a:gd name="T7" fmla="*/ 1534578 h 1440000"/>
                <a:gd name="T8" fmla="*/ 268698 w 1224056"/>
                <a:gd name="T9" fmla="*/ 895891 h 1440000"/>
                <a:gd name="T10" fmla="*/ 0 w 1224056"/>
                <a:gd name="T11" fmla="*/ 257205 h 1440000"/>
                <a:gd name="T12" fmla="*/ 627194 w 1224056"/>
                <a:gd name="T13" fmla="*/ 0 h 1440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24056" h="1440000">
                  <a:moveTo>
                    <a:pt x="504056" y="0"/>
                  </a:moveTo>
                  <a:cubicBezTo>
                    <a:pt x="901701" y="0"/>
                    <a:pt x="1224056" y="322355"/>
                    <a:pt x="1224056" y="720000"/>
                  </a:cubicBezTo>
                  <a:cubicBezTo>
                    <a:pt x="1224056" y="1117645"/>
                    <a:pt x="901701" y="1440000"/>
                    <a:pt x="504056" y="1440000"/>
                  </a:cubicBezTo>
                  <a:cubicBezTo>
                    <a:pt x="307585" y="1440000"/>
                    <a:pt x="129493" y="1361306"/>
                    <a:pt x="0" y="1233293"/>
                  </a:cubicBezTo>
                  <a:cubicBezTo>
                    <a:pt x="133438" y="1103077"/>
                    <a:pt x="215944" y="921174"/>
                    <a:pt x="215944" y="720000"/>
                  </a:cubicBezTo>
                  <a:cubicBezTo>
                    <a:pt x="215944" y="518827"/>
                    <a:pt x="133438" y="336923"/>
                    <a:pt x="0" y="206708"/>
                  </a:cubicBezTo>
                  <a:cubicBezTo>
                    <a:pt x="129493" y="78694"/>
                    <a:pt x="307585" y="0"/>
                    <a:pt x="504056" y="0"/>
                  </a:cubicBezTo>
                  <a:close/>
                </a:path>
              </a:pathLst>
            </a:custGeom>
            <a:solidFill>
              <a:schemeClr val="accent1">
                <a:lumMod val="50000"/>
              </a:schemeClr>
            </a:solidFill>
            <a:ln w="9525">
              <a:noFill/>
              <a:round/>
            </a:ln>
            <a:effectLst>
              <a:outerShdw dist="23000" dir="5400000" algn="ctr" rotWithShape="0">
                <a:srgbClr val="000000">
                  <a:alpha val="34000"/>
                </a:srgbClr>
              </a:outerShdw>
            </a:effectLst>
          </p:spPr>
          <p:txBody>
            <a:bodyPr anchor="ctr"/>
            <a:lstStyle/>
            <a:p>
              <a:pPr>
                <a:defRPr/>
              </a:pPr>
              <a:endParaRPr lang="zh-CN" altLang="en-US"/>
            </a:p>
          </p:txBody>
        </p:sp>
        <p:sp>
          <p:nvSpPr>
            <p:cNvPr id="29726" name="TextBox 74"/>
            <p:cNvSpPr txBox="1">
              <a:spLocks noChangeArrowheads="1"/>
            </p:cNvSpPr>
            <p:nvPr/>
          </p:nvSpPr>
          <p:spPr bwMode="auto">
            <a:xfrm>
              <a:off x="458162" y="750954"/>
              <a:ext cx="500458" cy="707886"/>
            </a:xfrm>
            <a:prstGeom prst="rect">
              <a:avLst/>
            </a:prstGeom>
            <a:noFill/>
            <a:ln w="9525">
              <a:noFill/>
              <a:miter lim="800000"/>
            </a:ln>
          </p:spPr>
          <p:txBody>
            <a:bodyPr wrap="none">
              <a:spAutoFit/>
            </a:bodyPr>
            <a:lstStyle/>
            <a:p>
              <a:pPr eaLnBrk="1" hangingPunct="1"/>
              <a:r>
                <a:rPr lang="en-US" altLang="zh-CN" sz="4000" b="1">
                  <a:solidFill>
                    <a:schemeClr val="bg1"/>
                  </a:solidFill>
                  <a:latin typeface="微软雅黑" panose="020B0503020204020204" pitchFamily="34" charset="-122"/>
                  <a:ea typeface="微软雅黑" panose="020B0503020204020204" pitchFamily="34" charset="-122"/>
                </a:rPr>
                <a:t>4</a:t>
              </a:r>
              <a:endParaRPr lang="zh-CN" altLang="en-US" sz="4000" b="1">
                <a:solidFill>
                  <a:schemeClr val="bg1"/>
                </a:solidFill>
                <a:latin typeface="微软雅黑" panose="020B0503020204020204" pitchFamily="34" charset="-122"/>
                <a:ea typeface="微软雅黑" panose="020B0503020204020204" pitchFamily="34" charset="-122"/>
              </a:endParaRPr>
            </a:p>
          </p:txBody>
        </p:sp>
      </p:grpSp>
      <p:grpSp>
        <p:nvGrpSpPr>
          <p:cNvPr id="29704" name="组合 16"/>
          <p:cNvGrpSpPr/>
          <p:nvPr/>
        </p:nvGrpSpPr>
        <p:grpSpPr bwMode="auto">
          <a:xfrm>
            <a:off x="4141788" y="3863975"/>
            <a:ext cx="1790700" cy="1524000"/>
            <a:chOff x="0" y="0"/>
            <a:chExt cx="1791784" cy="1523254"/>
          </a:xfrm>
        </p:grpSpPr>
        <p:sp>
          <p:nvSpPr>
            <p:cNvPr id="29723" name="椭圆 47"/>
            <p:cNvSpPr/>
            <p:nvPr/>
          </p:nvSpPr>
          <p:spPr bwMode="auto">
            <a:xfrm>
              <a:off x="0" y="0"/>
              <a:ext cx="1791784" cy="1523254"/>
            </a:xfrm>
            <a:custGeom>
              <a:avLst/>
              <a:gdLst>
                <a:gd name="T0" fmla="*/ 320213 w 1440000"/>
                <a:gd name="T1" fmla="*/ 0 h 1224192"/>
                <a:gd name="T2" fmla="*/ 1114753 w 1440000"/>
                <a:gd name="T3" fmla="*/ 334126 h 1224192"/>
                <a:gd name="T4" fmla="*/ 1909294 w 1440000"/>
                <a:gd name="T5" fmla="*/ 0 h 1224192"/>
                <a:gd name="T6" fmla="*/ 2229507 w 1440000"/>
                <a:gd name="T7" fmla="*/ 780624 h 1224192"/>
                <a:gd name="T8" fmla="*/ 1114753 w 1440000"/>
                <a:gd name="T9" fmla="*/ 1895375 h 1224192"/>
                <a:gd name="T10" fmla="*/ 0 w 1440000"/>
                <a:gd name="T11" fmla="*/ 780624 h 1224192"/>
                <a:gd name="T12" fmla="*/ 320213 w 1440000"/>
                <a:gd name="T13" fmla="*/ 0 h 1224192"/>
                <a:gd name="T14" fmla="*/ 0 60000 65536"/>
                <a:gd name="T15" fmla="*/ 0 60000 65536"/>
                <a:gd name="T16" fmla="*/ 0 60000 65536"/>
                <a:gd name="T17" fmla="*/ 0 60000 65536"/>
                <a:gd name="T18" fmla="*/ 0 60000 65536"/>
                <a:gd name="T19" fmla="*/ 0 60000 65536"/>
                <a:gd name="T20" fmla="*/ 0 60000 65536"/>
                <a:gd name="T21" fmla="*/ 0 w 1440000"/>
                <a:gd name="T22" fmla="*/ 0 h 1224192"/>
                <a:gd name="T23" fmla="*/ 1440000 w 1440000"/>
                <a:gd name="T24" fmla="*/ 1224192 h 12241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0000" h="1224192">
                  <a:moveTo>
                    <a:pt x="206820" y="0"/>
                  </a:moveTo>
                  <a:cubicBezTo>
                    <a:pt x="337038" y="133353"/>
                    <a:pt x="518890" y="215807"/>
                    <a:pt x="720000" y="215807"/>
                  </a:cubicBezTo>
                  <a:cubicBezTo>
                    <a:pt x="921110" y="215807"/>
                    <a:pt x="1102962" y="133353"/>
                    <a:pt x="1233180" y="0"/>
                  </a:cubicBezTo>
                  <a:cubicBezTo>
                    <a:pt x="1361255" y="129514"/>
                    <a:pt x="1440000" y="307657"/>
                    <a:pt x="1440000" y="504192"/>
                  </a:cubicBezTo>
                  <a:cubicBezTo>
                    <a:pt x="1440000" y="901837"/>
                    <a:pt x="1117645" y="1224192"/>
                    <a:pt x="720000" y="1224192"/>
                  </a:cubicBezTo>
                  <a:cubicBezTo>
                    <a:pt x="322355" y="1224192"/>
                    <a:pt x="0" y="901837"/>
                    <a:pt x="0" y="504192"/>
                  </a:cubicBezTo>
                  <a:cubicBezTo>
                    <a:pt x="0" y="307657"/>
                    <a:pt x="78745" y="129514"/>
                    <a:pt x="206820" y="0"/>
                  </a:cubicBezTo>
                  <a:close/>
                </a:path>
              </a:pathLst>
            </a:custGeom>
            <a:solidFill>
              <a:srgbClr val="C6C9CE"/>
            </a:solidFill>
            <a:ln w="9525">
              <a:noFill/>
              <a:round/>
            </a:ln>
          </p:spPr>
          <p:txBody>
            <a:bodyPr/>
            <a:lstStyle/>
            <a:p>
              <a:endParaRPr lang="zh-CN" altLang="en-US"/>
            </a:p>
          </p:txBody>
        </p:sp>
        <p:sp>
          <p:nvSpPr>
            <p:cNvPr id="29724" name="TextBox 75"/>
            <p:cNvSpPr txBox="1">
              <a:spLocks noChangeArrowheads="1"/>
            </p:cNvSpPr>
            <p:nvPr/>
          </p:nvSpPr>
          <p:spPr bwMode="auto">
            <a:xfrm>
              <a:off x="617692" y="457151"/>
              <a:ext cx="500458" cy="707886"/>
            </a:xfrm>
            <a:prstGeom prst="rect">
              <a:avLst/>
            </a:prstGeom>
            <a:noFill/>
            <a:ln w="9525">
              <a:noFill/>
              <a:miter lim="800000"/>
            </a:ln>
          </p:spPr>
          <p:txBody>
            <a:bodyPr wrap="none">
              <a:spAutoFit/>
            </a:bodyPr>
            <a:lstStyle/>
            <a:p>
              <a:pPr eaLnBrk="1" hangingPunct="1"/>
              <a:r>
                <a:rPr lang="en-US" altLang="zh-CN" sz="4000" b="1">
                  <a:solidFill>
                    <a:schemeClr val="bg1"/>
                  </a:solidFill>
                  <a:latin typeface="微软雅黑" panose="020B0503020204020204" pitchFamily="34" charset="-122"/>
                  <a:ea typeface="微软雅黑" panose="020B0503020204020204" pitchFamily="34" charset="-122"/>
                </a:rPr>
                <a:t>3</a:t>
              </a:r>
              <a:endParaRPr lang="zh-CN" altLang="en-US" sz="4000" b="1">
                <a:solidFill>
                  <a:schemeClr val="bg1"/>
                </a:solidFill>
                <a:latin typeface="微软雅黑" panose="020B0503020204020204" pitchFamily="34" charset="-122"/>
                <a:ea typeface="微软雅黑" panose="020B0503020204020204" pitchFamily="34" charset="-122"/>
              </a:endParaRPr>
            </a:p>
          </p:txBody>
        </p:sp>
      </p:grpSp>
      <p:cxnSp>
        <p:nvCxnSpPr>
          <p:cNvPr id="29705" name="直接连接符 19"/>
          <p:cNvCxnSpPr>
            <a:cxnSpLocks noChangeShapeType="1"/>
          </p:cNvCxnSpPr>
          <p:nvPr/>
        </p:nvCxnSpPr>
        <p:spPr bwMode="auto">
          <a:xfrm>
            <a:off x="3965575" y="1968500"/>
            <a:ext cx="0" cy="1546225"/>
          </a:xfrm>
          <a:prstGeom prst="line">
            <a:avLst/>
          </a:prstGeom>
          <a:noFill/>
          <a:ln w="9525">
            <a:solidFill>
              <a:srgbClr val="7F7F7F"/>
            </a:solidFill>
            <a:round/>
          </a:ln>
        </p:spPr>
      </p:cxnSp>
      <p:cxnSp>
        <p:nvCxnSpPr>
          <p:cNvPr id="29706" name="直接连接符 20"/>
          <p:cNvCxnSpPr>
            <a:cxnSpLocks noChangeShapeType="1"/>
          </p:cNvCxnSpPr>
          <p:nvPr/>
        </p:nvCxnSpPr>
        <p:spPr bwMode="auto">
          <a:xfrm>
            <a:off x="3965575" y="3876675"/>
            <a:ext cx="0" cy="1597025"/>
          </a:xfrm>
          <a:prstGeom prst="line">
            <a:avLst/>
          </a:prstGeom>
          <a:noFill/>
          <a:ln w="9525">
            <a:solidFill>
              <a:srgbClr val="7F7F7F"/>
            </a:solidFill>
            <a:round/>
          </a:ln>
        </p:spPr>
      </p:cxnSp>
      <p:cxnSp>
        <p:nvCxnSpPr>
          <p:cNvPr id="29707" name="直接连接符 21"/>
          <p:cNvCxnSpPr>
            <a:cxnSpLocks noChangeShapeType="1"/>
          </p:cNvCxnSpPr>
          <p:nvPr/>
        </p:nvCxnSpPr>
        <p:spPr bwMode="auto">
          <a:xfrm>
            <a:off x="7781925" y="3824288"/>
            <a:ext cx="0" cy="1598612"/>
          </a:xfrm>
          <a:prstGeom prst="line">
            <a:avLst/>
          </a:prstGeom>
          <a:noFill/>
          <a:ln w="9525">
            <a:solidFill>
              <a:srgbClr val="7F7F7F"/>
            </a:solidFill>
            <a:round/>
          </a:ln>
        </p:spPr>
      </p:cxnSp>
      <p:cxnSp>
        <p:nvCxnSpPr>
          <p:cNvPr id="29708" name="直接连接符 22"/>
          <p:cNvCxnSpPr>
            <a:cxnSpLocks noChangeShapeType="1"/>
          </p:cNvCxnSpPr>
          <p:nvPr/>
        </p:nvCxnSpPr>
        <p:spPr bwMode="auto">
          <a:xfrm>
            <a:off x="7781925" y="1916113"/>
            <a:ext cx="0" cy="1598612"/>
          </a:xfrm>
          <a:prstGeom prst="line">
            <a:avLst/>
          </a:prstGeom>
          <a:noFill/>
          <a:ln w="9525">
            <a:solidFill>
              <a:srgbClr val="7F7F7F"/>
            </a:solidFill>
            <a:round/>
          </a:ln>
        </p:spPr>
      </p:cxnSp>
      <p:cxnSp>
        <p:nvCxnSpPr>
          <p:cNvPr id="29709" name="直接连接符 23"/>
          <p:cNvCxnSpPr>
            <a:cxnSpLocks noChangeShapeType="1"/>
          </p:cNvCxnSpPr>
          <p:nvPr/>
        </p:nvCxnSpPr>
        <p:spPr bwMode="auto">
          <a:xfrm>
            <a:off x="7832725" y="3670300"/>
            <a:ext cx="3763963" cy="0"/>
          </a:xfrm>
          <a:prstGeom prst="line">
            <a:avLst/>
          </a:prstGeom>
          <a:noFill/>
          <a:ln w="9525">
            <a:solidFill>
              <a:srgbClr val="7F7F7F"/>
            </a:solidFill>
            <a:round/>
          </a:ln>
        </p:spPr>
      </p:cxnSp>
      <p:cxnSp>
        <p:nvCxnSpPr>
          <p:cNvPr id="29710" name="直接连接符 24"/>
          <p:cNvCxnSpPr>
            <a:cxnSpLocks noChangeShapeType="1"/>
          </p:cNvCxnSpPr>
          <p:nvPr/>
        </p:nvCxnSpPr>
        <p:spPr bwMode="auto">
          <a:xfrm flipH="1">
            <a:off x="201613" y="3670300"/>
            <a:ext cx="3660775" cy="0"/>
          </a:xfrm>
          <a:prstGeom prst="line">
            <a:avLst/>
          </a:prstGeom>
          <a:noFill/>
          <a:ln w="9525">
            <a:solidFill>
              <a:srgbClr val="7F7F7F"/>
            </a:solidFill>
            <a:round/>
          </a:ln>
        </p:spPr>
      </p:cxnSp>
      <p:grpSp>
        <p:nvGrpSpPr>
          <p:cNvPr id="29711" name="组合 25"/>
          <p:cNvGrpSpPr/>
          <p:nvPr/>
        </p:nvGrpSpPr>
        <p:grpSpPr bwMode="auto">
          <a:xfrm>
            <a:off x="762000" y="2058988"/>
            <a:ext cx="2533650" cy="621374"/>
            <a:chOff x="0" y="0"/>
            <a:chExt cx="2534095" cy="621813"/>
          </a:xfrm>
        </p:grpSpPr>
        <p:sp>
          <p:nvSpPr>
            <p:cNvPr id="29721" name="矩形 1"/>
            <p:cNvSpPr>
              <a:spLocks noChangeArrowheads="1"/>
            </p:cNvSpPr>
            <p:nvPr/>
          </p:nvSpPr>
          <p:spPr bwMode="auto">
            <a:xfrm>
              <a:off x="0" y="0"/>
              <a:ext cx="1691510" cy="377411"/>
            </a:xfrm>
            <a:prstGeom prst="rect">
              <a:avLst/>
            </a:prstGeom>
            <a:noFill/>
            <a:ln w="9525">
              <a:noFill/>
              <a:miter lim="800000"/>
            </a:ln>
          </p:spPr>
          <p:txBody>
            <a:bodyPr>
              <a:spAutoFit/>
            </a:bodyPr>
            <a:lstStyle/>
            <a:p>
              <a:pPr algn="r" eaLnBrk="1" hangingPunct="1">
                <a:lnSpc>
                  <a:spcPct val="150000"/>
                </a:lnSpc>
              </a:pPr>
              <a:r>
                <a:rPr lang="zh-CN" altLang="en-US" sz="1400" b="1" dirty="0">
                  <a:solidFill>
                    <a:srgbClr val="595959"/>
                  </a:solidFill>
                  <a:latin typeface="微软雅黑" panose="020B0503020204020204" pitchFamily="34" charset="-122"/>
                  <a:ea typeface="微软雅黑" panose="020B0503020204020204" pitchFamily="34" charset="-122"/>
                  <a:hlinkClick r:id="rId3" action="ppaction://hlinksldjump"/>
                </a:rPr>
                <a:t>登录注册页面</a:t>
              </a:r>
              <a:endParaRPr lang="zh-CN" altLang="en-US" sz="1400" b="1" dirty="0">
                <a:solidFill>
                  <a:srgbClr val="595959"/>
                </a:solidFill>
                <a:latin typeface="微软雅黑" panose="020B0503020204020204" pitchFamily="34" charset="-122"/>
                <a:ea typeface="微软雅黑" panose="020B0503020204020204" pitchFamily="34" charset="-122"/>
              </a:endParaRPr>
            </a:p>
          </p:txBody>
        </p:sp>
        <p:sp>
          <p:nvSpPr>
            <p:cNvPr id="29722" name="矩形 27"/>
            <p:cNvSpPr>
              <a:spLocks noChangeArrowheads="1"/>
            </p:cNvSpPr>
            <p:nvPr/>
          </p:nvSpPr>
          <p:spPr bwMode="auto">
            <a:xfrm>
              <a:off x="50763" y="375418"/>
              <a:ext cx="2483332" cy="246395"/>
            </a:xfrm>
            <a:prstGeom prst="rect">
              <a:avLst/>
            </a:prstGeom>
            <a:noFill/>
            <a:ln w="9525">
              <a:noFill/>
              <a:miter lim="800000"/>
            </a:ln>
          </p:spPr>
          <p:txBody>
            <a:bodyPr>
              <a:spAutoFit/>
            </a:bodyPr>
            <a:lstStyle/>
            <a:p>
              <a:pPr eaLnBrk="1" hangingPunct="1"/>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采用简洁大方的表单以及单选框</a:t>
              </a:r>
            </a:p>
          </p:txBody>
        </p:sp>
      </p:grpSp>
      <p:grpSp>
        <p:nvGrpSpPr>
          <p:cNvPr id="29712" name="组合 28"/>
          <p:cNvGrpSpPr/>
          <p:nvPr/>
        </p:nvGrpSpPr>
        <p:grpSpPr bwMode="auto">
          <a:xfrm>
            <a:off x="762000" y="4078288"/>
            <a:ext cx="2533650" cy="621374"/>
            <a:chOff x="0" y="0"/>
            <a:chExt cx="2534095" cy="621813"/>
          </a:xfrm>
        </p:grpSpPr>
        <p:sp>
          <p:nvSpPr>
            <p:cNvPr id="29719" name="矩形 1"/>
            <p:cNvSpPr>
              <a:spLocks noChangeArrowheads="1"/>
            </p:cNvSpPr>
            <p:nvPr/>
          </p:nvSpPr>
          <p:spPr bwMode="auto">
            <a:xfrm>
              <a:off x="0" y="0"/>
              <a:ext cx="2361548" cy="377678"/>
            </a:xfrm>
            <a:prstGeom prst="rect">
              <a:avLst/>
            </a:prstGeom>
            <a:noFill/>
            <a:ln w="9525">
              <a:noFill/>
              <a:miter lim="800000"/>
            </a:ln>
          </p:spPr>
          <p:txBody>
            <a:bodyPr wrap="square">
              <a:spAutoFit/>
            </a:bodyPr>
            <a:lstStyle/>
            <a:p>
              <a:pPr algn="r" eaLnBrk="1" hangingPunct="1">
                <a:lnSpc>
                  <a:spcPct val="150000"/>
                </a:lnSpc>
              </a:pPr>
              <a:r>
                <a:rPr lang="zh-CN" altLang="en-US" sz="1400" b="1" dirty="0">
                  <a:solidFill>
                    <a:srgbClr val="595959"/>
                  </a:solidFill>
                  <a:latin typeface="微软雅黑" panose="020B0503020204020204" pitchFamily="34" charset="-122"/>
                  <a:ea typeface="微软雅黑" panose="020B0503020204020204" pitchFamily="34" charset="-122"/>
                  <a:hlinkClick r:id="rId4" action="ppaction://hlinksldjump"/>
                </a:rPr>
                <a:t>开发组和智能组统计页面</a:t>
              </a:r>
              <a:endParaRPr lang="zh-CN" altLang="en-US" sz="1400" b="1" dirty="0">
                <a:solidFill>
                  <a:srgbClr val="595959"/>
                </a:solidFill>
                <a:latin typeface="微软雅黑" panose="020B0503020204020204" pitchFamily="34" charset="-122"/>
                <a:ea typeface="微软雅黑" panose="020B0503020204020204" pitchFamily="34" charset="-122"/>
              </a:endParaRPr>
            </a:p>
          </p:txBody>
        </p:sp>
        <p:sp>
          <p:nvSpPr>
            <p:cNvPr id="29720" name="矩形 30"/>
            <p:cNvSpPr>
              <a:spLocks noChangeArrowheads="1"/>
            </p:cNvSpPr>
            <p:nvPr/>
          </p:nvSpPr>
          <p:spPr bwMode="auto">
            <a:xfrm>
              <a:off x="50763" y="375418"/>
              <a:ext cx="2483332" cy="246395"/>
            </a:xfrm>
            <a:prstGeom prst="rect">
              <a:avLst/>
            </a:prstGeom>
            <a:noFill/>
            <a:ln w="9525">
              <a:noFill/>
              <a:miter lim="800000"/>
            </a:ln>
          </p:spPr>
          <p:txBody>
            <a:bodyPr>
              <a:spAutoFit/>
            </a:bodyPr>
            <a:lstStyle/>
            <a:p>
              <a:pPr eaLnBrk="1" hangingPunct="1"/>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专业条形统计图和性别比例饼状图</a:t>
              </a:r>
            </a:p>
          </p:txBody>
        </p:sp>
      </p:grpSp>
      <p:grpSp>
        <p:nvGrpSpPr>
          <p:cNvPr id="29713" name="组合 31"/>
          <p:cNvGrpSpPr/>
          <p:nvPr/>
        </p:nvGrpSpPr>
        <p:grpSpPr bwMode="auto">
          <a:xfrm>
            <a:off x="7601721" y="2053545"/>
            <a:ext cx="3325857" cy="624110"/>
            <a:chOff x="-748660" y="-2267"/>
            <a:chExt cx="3326441" cy="623774"/>
          </a:xfrm>
        </p:grpSpPr>
        <p:sp>
          <p:nvSpPr>
            <p:cNvPr id="29717" name="矩形 1"/>
            <p:cNvSpPr>
              <a:spLocks noChangeArrowheads="1"/>
            </p:cNvSpPr>
            <p:nvPr/>
          </p:nvSpPr>
          <p:spPr bwMode="auto">
            <a:xfrm>
              <a:off x="-748660" y="-2267"/>
              <a:ext cx="3326441" cy="377208"/>
            </a:xfrm>
            <a:prstGeom prst="rect">
              <a:avLst/>
            </a:prstGeom>
            <a:noFill/>
            <a:ln w="9525">
              <a:noFill/>
              <a:miter lim="800000"/>
            </a:ln>
          </p:spPr>
          <p:txBody>
            <a:bodyPr wrap="square">
              <a:spAutoFit/>
            </a:bodyPr>
            <a:lstStyle/>
            <a:p>
              <a:pPr algn="r" eaLnBrk="1" hangingPunct="1">
                <a:lnSpc>
                  <a:spcPct val="150000"/>
                </a:lnSpc>
              </a:pPr>
              <a:r>
                <a:rPr lang="zh-CN" altLang="en-US" sz="1400" b="1" dirty="0">
                  <a:solidFill>
                    <a:srgbClr val="595959"/>
                  </a:solidFill>
                  <a:latin typeface="微软雅黑" panose="020B0503020204020204" pitchFamily="34" charset="-122"/>
                  <a:ea typeface="微软雅黑" panose="020B0503020204020204" pitchFamily="34" charset="-122"/>
                  <a:hlinkClick r:id="rId5" action="ppaction://hlinksldjump"/>
                </a:rPr>
                <a:t>状态一览界面和学生信息管理界面</a:t>
              </a:r>
              <a:endParaRPr lang="zh-CN" altLang="en-US" sz="1400" b="1" dirty="0">
                <a:solidFill>
                  <a:srgbClr val="595959"/>
                </a:solidFill>
                <a:latin typeface="微软雅黑" panose="020B0503020204020204" pitchFamily="34" charset="-122"/>
                <a:ea typeface="微软雅黑" panose="020B0503020204020204" pitchFamily="34" charset="-122"/>
              </a:endParaRPr>
            </a:p>
          </p:txBody>
        </p:sp>
        <p:sp>
          <p:nvSpPr>
            <p:cNvPr id="29718" name="矩形 33"/>
            <p:cNvSpPr>
              <a:spLocks noChangeArrowheads="1"/>
            </p:cNvSpPr>
            <p:nvPr/>
          </p:nvSpPr>
          <p:spPr bwMode="auto">
            <a:xfrm>
              <a:off x="50763" y="375418"/>
              <a:ext cx="2483332" cy="246089"/>
            </a:xfrm>
            <a:prstGeom prst="rect">
              <a:avLst/>
            </a:prstGeom>
            <a:noFill/>
            <a:ln w="9525">
              <a:noFill/>
              <a:miter lim="800000"/>
            </a:ln>
          </p:spPr>
          <p:txBody>
            <a:bodyPr>
              <a:spAutoFit/>
            </a:bodyPr>
            <a:lstStyle/>
            <a:p>
              <a:pPr eaLnBrk="1" hangingPunct="1"/>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采用</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ajax</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从后台获取值传到前端</a:t>
              </a:r>
            </a:p>
          </p:txBody>
        </p:sp>
      </p:grpSp>
      <p:grpSp>
        <p:nvGrpSpPr>
          <p:cNvPr id="29714" name="组合 34"/>
          <p:cNvGrpSpPr/>
          <p:nvPr/>
        </p:nvGrpSpPr>
        <p:grpSpPr bwMode="auto">
          <a:xfrm>
            <a:off x="8350250" y="4075113"/>
            <a:ext cx="2533650" cy="621842"/>
            <a:chOff x="0" y="0"/>
            <a:chExt cx="2534095" cy="621507"/>
          </a:xfrm>
        </p:grpSpPr>
        <p:sp>
          <p:nvSpPr>
            <p:cNvPr id="29715" name="矩形 1"/>
            <p:cNvSpPr>
              <a:spLocks noChangeArrowheads="1"/>
            </p:cNvSpPr>
            <p:nvPr/>
          </p:nvSpPr>
          <p:spPr bwMode="auto">
            <a:xfrm>
              <a:off x="0" y="0"/>
              <a:ext cx="1691510" cy="377411"/>
            </a:xfrm>
            <a:prstGeom prst="rect">
              <a:avLst/>
            </a:prstGeom>
            <a:noFill/>
            <a:ln w="9525">
              <a:noFill/>
              <a:miter lim="800000"/>
            </a:ln>
          </p:spPr>
          <p:txBody>
            <a:bodyPr>
              <a:spAutoFit/>
            </a:bodyPr>
            <a:lstStyle/>
            <a:p>
              <a:pPr algn="r" eaLnBrk="1" hangingPunct="1">
                <a:lnSpc>
                  <a:spcPct val="150000"/>
                </a:lnSpc>
              </a:pPr>
              <a:r>
                <a:rPr lang="en-US" altLang="zh-CN" sz="1400" b="1" dirty="0">
                  <a:solidFill>
                    <a:srgbClr val="595959"/>
                  </a:solidFill>
                  <a:latin typeface="微软雅黑" panose="020B0503020204020204" pitchFamily="34" charset="-122"/>
                  <a:ea typeface="微软雅黑" panose="020B0503020204020204" pitchFamily="34" charset="-122"/>
                  <a:hlinkClick r:id="rId6" action="ppaction://hlinksldjump"/>
                </a:rPr>
                <a:t>404</a:t>
              </a:r>
              <a:r>
                <a:rPr lang="zh-CN" altLang="en-US" sz="1400" b="1" dirty="0">
                  <a:solidFill>
                    <a:srgbClr val="595959"/>
                  </a:solidFill>
                  <a:latin typeface="微软雅黑" panose="020B0503020204020204" pitchFamily="34" charset="-122"/>
                  <a:ea typeface="微软雅黑" panose="020B0503020204020204" pitchFamily="34" charset="-122"/>
                  <a:hlinkClick r:id="rId6" action="ppaction://hlinksldjump"/>
                </a:rPr>
                <a:t>页面</a:t>
              </a:r>
              <a:endParaRPr lang="zh-CN" altLang="en-US" sz="1400" b="1" dirty="0">
                <a:solidFill>
                  <a:srgbClr val="595959"/>
                </a:solidFill>
                <a:latin typeface="微软雅黑" panose="020B0503020204020204" pitchFamily="34" charset="-122"/>
                <a:ea typeface="微软雅黑" panose="020B0503020204020204" pitchFamily="34" charset="-122"/>
              </a:endParaRPr>
            </a:p>
          </p:txBody>
        </p:sp>
        <p:sp>
          <p:nvSpPr>
            <p:cNvPr id="29716" name="矩形 36"/>
            <p:cNvSpPr>
              <a:spLocks noChangeArrowheads="1"/>
            </p:cNvSpPr>
            <p:nvPr/>
          </p:nvSpPr>
          <p:spPr bwMode="auto">
            <a:xfrm>
              <a:off x="50763" y="375418"/>
              <a:ext cx="2483332" cy="246089"/>
            </a:xfrm>
            <a:prstGeom prst="rect">
              <a:avLst/>
            </a:prstGeom>
            <a:noFill/>
            <a:ln w="9525">
              <a:noFill/>
              <a:miter lim="800000"/>
            </a:ln>
          </p:spPr>
          <p:txBody>
            <a:bodyPr>
              <a:spAutoFit/>
            </a:bodyPr>
            <a:lstStyle/>
            <a:p>
              <a:pPr eaLnBrk="1" hangingPunct="1"/>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cxnSp>
        <p:nvCxnSpPr>
          <p:cNvPr id="38"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0144125" y="156010"/>
            <a:ext cx="1479967" cy="451406"/>
          </a:xfrm>
          <a:prstGeom prst="rect">
            <a:avLst/>
          </a:prstGeom>
          <a:noFill/>
        </p:spPr>
        <p:txBody>
          <a:bodyPr wrap="none" rtlCol="0" anchor="ctr">
            <a:spAutoFit/>
          </a:bodyPr>
          <a:lstStyle/>
          <a:p>
            <a:pPr>
              <a:lnSpc>
                <a:spcPct val="120000"/>
              </a:lnSpc>
            </a:pPr>
            <a:r>
              <a:rPr lang="en-US" altLang="zh-CN" sz="2000" b="1" dirty="0">
                <a:solidFill>
                  <a:srgbClr val="1F4E79"/>
                </a:solidFill>
              </a:rPr>
              <a:t>YOUR LOGO</a:t>
            </a:r>
            <a:endParaRPr lang="zh-CN" altLang="en-US" sz="2000" b="1" dirty="0">
              <a:solidFill>
                <a:srgbClr val="1F4E79"/>
              </a:solidFill>
            </a:endParaRPr>
          </a:p>
        </p:txBody>
      </p:sp>
      <p:sp>
        <p:nvSpPr>
          <p:cNvPr id="40" name="矩形 39"/>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后台管理</a:t>
            </a:r>
          </a:p>
        </p:txBody>
      </p:sp>
      <p:sp>
        <p:nvSpPr>
          <p:cNvPr id="41" name="矩形 40"/>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Tree>
  </p:cSld>
  <p:clrMapOvr>
    <a:masterClrMapping/>
  </p:clrMapOvr>
  <mc:AlternateContent xmlns:mc="http://schemas.openxmlformats.org/markup-compatibility/2006" xmlns:p14="http://schemas.microsoft.com/office/powerpoint/2010/main">
    <mc:Choice Requires="p14">
      <p:transition spd="slow" p14:dur="1250" advTm="0">
        <p14:conveyor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9701"/>
                                        </p:tgtEl>
                                        <p:attrNameLst>
                                          <p:attrName>style.visibility</p:attrName>
                                        </p:attrNameLst>
                                      </p:cBhvr>
                                      <p:to>
                                        <p:strVal val="visible"/>
                                      </p:to>
                                    </p:set>
                                    <p:animEffect transition="in" filter="wheel(1)">
                                      <p:cBhvr>
                                        <p:cTn id="7" dur="2000"/>
                                        <p:tgtEl>
                                          <p:spTgt spid="29701"/>
                                        </p:tgtEl>
                                      </p:cBhvr>
                                    </p:animEffect>
                                  </p:childTnLst>
                                </p:cTn>
                              </p:par>
                              <p:par>
                                <p:cTn id="8" presetID="21" presetClass="entr" presetSubtype="1" fill="hold" nodeType="withEffect">
                                  <p:stCondLst>
                                    <p:cond delay="0"/>
                                  </p:stCondLst>
                                  <p:childTnLst>
                                    <p:set>
                                      <p:cBhvr>
                                        <p:cTn id="9" dur="1" fill="hold">
                                          <p:stCondLst>
                                            <p:cond delay="0"/>
                                          </p:stCondLst>
                                        </p:cTn>
                                        <p:tgtEl>
                                          <p:spTgt spid="29702"/>
                                        </p:tgtEl>
                                        <p:attrNameLst>
                                          <p:attrName>style.visibility</p:attrName>
                                        </p:attrNameLst>
                                      </p:cBhvr>
                                      <p:to>
                                        <p:strVal val="visible"/>
                                      </p:to>
                                    </p:set>
                                    <p:animEffect transition="in" filter="wheel(1)">
                                      <p:cBhvr>
                                        <p:cTn id="10" dur="2000"/>
                                        <p:tgtEl>
                                          <p:spTgt spid="29702"/>
                                        </p:tgtEl>
                                      </p:cBhvr>
                                    </p:animEffect>
                                  </p:childTnLst>
                                </p:cTn>
                              </p:par>
                              <p:par>
                                <p:cTn id="11" presetID="21" presetClass="entr" presetSubtype="1" fill="hold" nodeType="withEffect">
                                  <p:stCondLst>
                                    <p:cond delay="0"/>
                                  </p:stCondLst>
                                  <p:childTnLst>
                                    <p:set>
                                      <p:cBhvr>
                                        <p:cTn id="12" dur="1" fill="hold">
                                          <p:stCondLst>
                                            <p:cond delay="0"/>
                                          </p:stCondLst>
                                        </p:cTn>
                                        <p:tgtEl>
                                          <p:spTgt spid="29703"/>
                                        </p:tgtEl>
                                        <p:attrNameLst>
                                          <p:attrName>style.visibility</p:attrName>
                                        </p:attrNameLst>
                                      </p:cBhvr>
                                      <p:to>
                                        <p:strVal val="visible"/>
                                      </p:to>
                                    </p:set>
                                    <p:animEffect transition="in" filter="wheel(1)">
                                      <p:cBhvr>
                                        <p:cTn id="13" dur="2000"/>
                                        <p:tgtEl>
                                          <p:spTgt spid="29703"/>
                                        </p:tgtEl>
                                      </p:cBhvr>
                                    </p:animEffect>
                                  </p:childTnLst>
                                </p:cTn>
                              </p:par>
                              <p:par>
                                <p:cTn id="14" presetID="21" presetClass="entr" presetSubtype="1" fill="hold" nodeType="withEffect">
                                  <p:stCondLst>
                                    <p:cond delay="0"/>
                                  </p:stCondLst>
                                  <p:childTnLst>
                                    <p:set>
                                      <p:cBhvr>
                                        <p:cTn id="15" dur="1" fill="hold">
                                          <p:stCondLst>
                                            <p:cond delay="0"/>
                                          </p:stCondLst>
                                        </p:cTn>
                                        <p:tgtEl>
                                          <p:spTgt spid="29704"/>
                                        </p:tgtEl>
                                        <p:attrNameLst>
                                          <p:attrName>style.visibility</p:attrName>
                                        </p:attrNameLst>
                                      </p:cBhvr>
                                      <p:to>
                                        <p:strVal val="visible"/>
                                      </p:to>
                                    </p:set>
                                    <p:animEffect transition="in" filter="wheel(1)">
                                      <p:cBhvr>
                                        <p:cTn id="16" dur="2000"/>
                                        <p:tgtEl>
                                          <p:spTgt spid="2970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9705"/>
                                        </p:tgtEl>
                                        <p:attrNameLst>
                                          <p:attrName>style.visibility</p:attrName>
                                        </p:attrNameLst>
                                      </p:cBhvr>
                                      <p:to>
                                        <p:strVal val="visible"/>
                                      </p:to>
                                    </p:set>
                                    <p:animEffect transition="in" filter="wipe(up)">
                                      <p:cBhvr>
                                        <p:cTn id="21" dur="500"/>
                                        <p:tgtEl>
                                          <p:spTgt spid="29705"/>
                                        </p:tgtEl>
                                      </p:cBhvr>
                                    </p:animEffect>
                                  </p:childTnLst>
                                </p:cTn>
                              </p:par>
                              <p:par>
                                <p:cTn id="22" presetID="22" presetClass="entr" presetSubtype="4" fill="hold" nodeType="withEffect">
                                  <p:stCondLst>
                                    <p:cond delay="0"/>
                                  </p:stCondLst>
                                  <p:childTnLst>
                                    <p:set>
                                      <p:cBhvr>
                                        <p:cTn id="23" dur="1" fill="hold">
                                          <p:stCondLst>
                                            <p:cond delay="0"/>
                                          </p:stCondLst>
                                        </p:cTn>
                                        <p:tgtEl>
                                          <p:spTgt spid="29706"/>
                                        </p:tgtEl>
                                        <p:attrNameLst>
                                          <p:attrName>style.visibility</p:attrName>
                                        </p:attrNameLst>
                                      </p:cBhvr>
                                      <p:to>
                                        <p:strVal val="visible"/>
                                      </p:to>
                                    </p:set>
                                    <p:animEffect transition="in" filter="wipe(down)">
                                      <p:cBhvr>
                                        <p:cTn id="24" dur="500"/>
                                        <p:tgtEl>
                                          <p:spTgt spid="29706"/>
                                        </p:tgtEl>
                                      </p:cBhvr>
                                    </p:animEffect>
                                  </p:childTnLst>
                                </p:cTn>
                              </p:par>
                              <p:par>
                                <p:cTn id="25" presetID="22" presetClass="entr" presetSubtype="1" fill="hold" nodeType="withEffect">
                                  <p:stCondLst>
                                    <p:cond delay="0"/>
                                  </p:stCondLst>
                                  <p:childTnLst>
                                    <p:set>
                                      <p:cBhvr>
                                        <p:cTn id="26" dur="1" fill="hold">
                                          <p:stCondLst>
                                            <p:cond delay="0"/>
                                          </p:stCondLst>
                                        </p:cTn>
                                        <p:tgtEl>
                                          <p:spTgt spid="29708"/>
                                        </p:tgtEl>
                                        <p:attrNameLst>
                                          <p:attrName>style.visibility</p:attrName>
                                        </p:attrNameLst>
                                      </p:cBhvr>
                                      <p:to>
                                        <p:strVal val="visible"/>
                                      </p:to>
                                    </p:set>
                                    <p:animEffect transition="in" filter="wipe(up)">
                                      <p:cBhvr>
                                        <p:cTn id="27" dur="500"/>
                                        <p:tgtEl>
                                          <p:spTgt spid="29708"/>
                                        </p:tgtEl>
                                      </p:cBhvr>
                                    </p:animEffect>
                                  </p:childTnLst>
                                </p:cTn>
                              </p:par>
                              <p:par>
                                <p:cTn id="28" presetID="22" presetClass="entr" presetSubtype="4" fill="hold" nodeType="withEffect">
                                  <p:stCondLst>
                                    <p:cond delay="0"/>
                                  </p:stCondLst>
                                  <p:childTnLst>
                                    <p:set>
                                      <p:cBhvr>
                                        <p:cTn id="29" dur="1" fill="hold">
                                          <p:stCondLst>
                                            <p:cond delay="0"/>
                                          </p:stCondLst>
                                        </p:cTn>
                                        <p:tgtEl>
                                          <p:spTgt spid="29707"/>
                                        </p:tgtEl>
                                        <p:attrNameLst>
                                          <p:attrName>style.visibility</p:attrName>
                                        </p:attrNameLst>
                                      </p:cBhvr>
                                      <p:to>
                                        <p:strVal val="visible"/>
                                      </p:to>
                                    </p:set>
                                    <p:animEffect transition="in" filter="wipe(down)">
                                      <p:cBhvr>
                                        <p:cTn id="30" dur="500"/>
                                        <p:tgtEl>
                                          <p:spTgt spid="29707"/>
                                        </p:tgtEl>
                                      </p:cBhvr>
                                    </p:animEffect>
                                  </p:childTnLst>
                                </p:cTn>
                              </p:par>
                              <p:par>
                                <p:cTn id="31" presetID="22" presetClass="entr" presetSubtype="8" fill="hold" nodeType="withEffect">
                                  <p:stCondLst>
                                    <p:cond delay="0"/>
                                  </p:stCondLst>
                                  <p:childTnLst>
                                    <p:set>
                                      <p:cBhvr>
                                        <p:cTn id="32" dur="1" fill="hold">
                                          <p:stCondLst>
                                            <p:cond delay="0"/>
                                          </p:stCondLst>
                                        </p:cTn>
                                        <p:tgtEl>
                                          <p:spTgt spid="29710"/>
                                        </p:tgtEl>
                                        <p:attrNameLst>
                                          <p:attrName>style.visibility</p:attrName>
                                        </p:attrNameLst>
                                      </p:cBhvr>
                                      <p:to>
                                        <p:strVal val="visible"/>
                                      </p:to>
                                    </p:set>
                                    <p:animEffect transition="in" filter="wipe(left)">
                                      <p:cBhvr>
                                        <p:cTn id="33" dur="500"/>
                                        <p:tgtEl>
                                          <p:spTgt spid="29710"/>
                                        </p:tgtEl>
                                      </p:cBhvr>
                                    </p:animEffect>
                                  </p:childTnLst>
                                </p:cTn>
                              </p:par>
                              <p:par>
                                <p:cTn id="34" presetID="22" presetClass="entr" presetSubtype="2" fill="hold" nodeType="withEffect">
                                  <p:stCondLst>
                                    <p:cond delay="0"/>
                                  </p:stCondLst>
                                  <p:childTnLst>
                                    <p:set>
                                      <p:cBhvr>
                                        <p:cTn id="35" dur="1" fill="hold">
                                          <p:stCondLst>
                                            <p:cond delay="0"/>
                                          </p:stCondLst>
                                        </p:cTn>
                                        <p:tgtEl>
                                          <p:spTgt spid="29709"/>
                                        </p:tgtEl>
                                        <p:attrNameLst>
                                          <p:attrName>style.visibility</p:attrName>
                                        </p:attrNameLst>
                                      </p:cBhvr>
                                      <p:to>
                                        <p:strVal val="visible"/>
                                      </p:to>
                                    </p:set>
                                    <p:animEffect transition="in" filter="wipe(right)">
                                      <p:cBhvr>
                                        <p:cTn id="36" dur="500"/>
                                        <p:tgtEl>
                                          <p:spTgt spid="29709"/>
                                        </p:tgtEl>
                                      </p:cBhvr>
                                    </p:animEffect>
                                  </p:childTnLst>
                                </p:cTn>
                              </p:par>
                            </p:childTnLst>
                          </p:cTn>
                        </p:par>
                      </p:childTnLst>
                    </p:cTn>
                  </p:par>
                  <p:par>
                    <p:cTn id="37" fill="hold">
                      <p:stCondLst>
                        <p:cond delay="indefinite"/>
                      </p:stCondLst>
                      <p:childTnLst>
                        <p:par>
                          <p:cTn id="38" fill="hold">
                            <p:stCondLst>
                              <p:cond delay="0"/>
                            </p:stCondLst>
                            <p:childTnLst>
                              <p:par>
                                <p:cTn id="39" presetID="15" presetClass="entr" presetSubtype="0" fill="hold" nodeType="clickEffect">
                                  <p:stCondLst>
                                    <p:cond delay="0"/>
                                  </p:stCondLst>
                                  <p:childTnLst>
                                    <p:set>
                                      <p:cBhvr>
                                        <p:cTn id="40" dur="1" fill="hold">
                                          <p:stCondLst>
                                            <p:cond delay="0"/>
                                          </p:stCondLst>
                                        </p:cTn>
                                        <p:tgtEl>
                                          <p:spTgt spid="29711"/>
                                        </p:tgtEl>
                                        <p:attrNameLst>
                                          <p:attrName>style.visibility</p:attrName>
                                        </p:attrNameLst>
                                      </p:cBhvr>
                                      <p:to>
                                        <p:strVal val="visible"/>
                                      </p:to>
                                    </p:set>
                                    <p:anim calcmode="lin" valueType="num">
                                      <p:cBhvr>
                                        <p:cTn id="41" dur="1000" fill="hold"/>
                                        <p:tgtEl>
                                          <p:spTgt spid="29711"/>
                                        </p:tgtEl>
                                        <p:attrNameLst>
                                          <p:attrName>ppt_w</p:attrName>
                                        </p:attrNameLst>
                                      </p:cBhvr>
                                      <p:tavLst>
                                        <p:tav tm="0">
                                          <p:val>
                                            <p:fltVal val="0"/>
                                          </p:val>
                                        </p:tav>
                                        <p:tav tm="100000">
                                          <p:val>
                                            <p:strVal val="#ppt_w"/>
                                          </p:val>
                                        </p:tav>
                                      </p:tavLst>
                                    </p:anim>
                                    <p:anim calcmode="lin" valueType="num">
                                      <p:cBhvr>
                                        <p:cTn id="42" dur="1000" fill="hold"/>
                                        <p:tgtEl>
                                          <p:spTgt spid="29711"/>
                                        </p:tgtEl>
                                        <p:attrNameLst>
                                          <p:attrName>ppt_h</p:attrName>
                                        </p:attrNameLst>
                                      </p:cBhvr>
                                      <p:tavLst>
                                        <p:tav tm="0">
                                          <p:val>
                                            <p:fltVal val="0"/>
                                          </p:val>
                                        </p:tav>
                                        <p:tav tm="100000">
                                          <p:val>
                                            <p:strVal val="#ppt_h"/>
                                          </p:val>
                                        </p:tav>
                                      </p:tavLst>
                                    </p:anim>
                                    <p:anim calcmode="lin" valueType="num">
                                      <p:cBhvr>
                                        <p:cTn id="43" dur="1000" fill="hold"/>
                                        <p:tgtEl>
                                          <p:spTgt spid="29711"/>
                                        </p:tgtEl>
                                        <p:attrNameLst>
                                          <p:attrName>ppt_x</p:attrName>
                                        </p:attrNameLst>
                                      </p:cBhvr>
                                      <p:tavLst>
                                        <p:tav tm="0" fmla="#ppt_x+(cos(-2*pi*(1-$))*-#ppt_x-sin(-2*pi*(1-$))*(1-#ppt_y))*(1-$)">
                                          <p:val>
                                            <p:fltVal val="0"/>
                                          </p:val>
                                        </p:tav>
                                        <p:tav tm="100000">
                                          <p:val>
                                            <p:fltVal val="1"/>
                                          </p:val>
                                        </p:tav>
                                      </p:tavLst>
                                    </p:anim>
                                    <p:anim calcmode="lin" valueType="num">
                                      <p:cBhvr>
                                        <p:cTn id="44" dur="1000" fill="hold"/>
                                        <p:tgtEl>
                                          <p:spTgt spid="29711"/>
                                        </p:tgtEl>
                                        <p:attrNameLst>
                                          <p:attrName>ppt_y</p:attrName>
                                        </p:attrNameLst>
                                      </p:cBhvr>
                                      <p:tavLst>
                                        <p:tav tm="0" fmla="#ppt_y+(sin(-2*pi*(1-$))*-#ppt_x+cos(-2*pi*(1-$))*(1-#ppt_y))*(1-$)">
                                          <p:val>
                                            <p:fltVal val="0"/>
                                          </p:val>
                                        </p:tav>
                                        <p:tav tm="100000">
                                          <p:val>
                                            <p:fltVal val="1"/>
                                          </p:val>
                                        </p:tav>
                                      </p:tavLst>
                                    </p:anim>
                                  </p:childTnLst>
                                </p:cTn>
                              </p:par>
                              <p:par>
                                <p:cTn id="45" presetID="15" presetClass="entr" presetSubtype="0" fill="hold" nodeType="withEffect">
                                  <p:stCondLst>
                                    <p:cond delay="0"/>
                                  </p:stCondLst>
                                  <p:childTnLst>
                                    <p:set>
                                      <p:cBhvr>
                                        <p:cTn id="46" dur="1" fill="hold">
                                          <p:stCondLst>
                                            <p:cond delay="0"/>
                                          </p:stCondLst>
                                        </p:cTn>
                                        <p:tgtEl>
                                          <p:spTgt spid="29712"/>
                                        </p:tgtEl>
                                        <p:attrNameLst>
                                          <p:attrName>style.visibility</p:attrName>
                                        </p:attrNameLst>
                                      </p:cBhvr>
                                      <p:to>
                                        <p:strVal val="visible"/>
                                      </p:to>
                                    </p:set>
                                    <p:anim calcmode="lin" valueType="num">
                                      <p:cBhvr>
                                        <p:cTn id="47" dur="1000" fill="hold"/>
                                        <p:tgtEl>
                                          <p:spTgt spid="29712"/>
                                        </p:tgtEl>
                                        <p:attrNameLst>
                                          <p:attrName>ppt_w</p:attrName>
                                        </p:attrNameLst>
                                      </p:cBhvr>
                                      <p:tavLst>
                                        <p:tav tm="0">
                                          <p:val>
                                            <p:fltVal val="0"/>
                                          </p:val>
                                        </p:tav>
                                        <p:tav tm="100000">
                                          <p:val>
                                            <p:strVal val="#ppt_w"/>
                                          </p:val>
                                        </p:tav>
                                      </p:tavLst>
                                    </p:anim>
                                    <p:anim calcmode="lin" valueType="num">
                                      <p:cBhvr>
                                        <p:cTn id="48" dur="1000" fill="hold"/>
                                        <p:tgtEl>
                                          <p:spTgt spid="29712"/>
                                        </p:tgtEl>
                                        <p:attrNameLst>
                                          <p:attrName>ppt_h</p:attrName>
                                        </p:attrNameLst>
                                      </p:cBhvr>
                                      <p:tavLst>
                                        <p:tav tm="0">
                                          <p:val>
                                            <p:fltVal val="0"/>
                                          </p:val>
                                        </p:tav>
                                        <p:tav tm="100000">
                                          <p:val>
                                            <p:strVal val="#ppt_h"/>
                                          </p:val>
                                        </p:tav>
                                      </p:tavLst>
                                    </p:anim>
                                    <p:anim calcmode="lin" valueType="num">
                                      <p:cBhvr>
                                        <p:cTn id="49" dur="1000" fill="hold"/>
                                        <p:tgtEl>
                                          <p:spTgt spid="29712"/>
                                        </p:tgtEl>
                                        <p:attrNameLst>
                                          <p:attrName>ppt_x</p:attrName>
                                        </p:attrNameLst>
                                      </p:cBhvr>
                                      <p:tavLst>
                                        <p:tav tm="0" fmla="#ppt_x+(cos(-2*pi*(1-$))*-#ppt_x-sin(-2*pi*(1-$))*(1-#ppt_y))*(1-$)">
                                          <p:val>
                                            <p:fltVal val="0"/>
                                          </p:val>
                                        </p:tav>
                                        <p:tav tm="100000">
                                          <p:val>
                                            <p:fltVal val="1"/>
                                          </p:val>
                                        </p:tav>
                                      </p:tavLst>
                                    </p:anim>
                                    <p:anim calcmode="lin" valueType="num">
                                      <p:cBhvr>
                                        <p:cTn id="50" dur="1000" fill="hold"/>
                                        <p:tgtEl>
                                          <p:spTgt spid="29712"/>
                                        </p:tgtEl>
                                        <p:attrNameLst>
                                          <p:attrName>ppt_y</p:attrName>
                                        </p:attrNameLst>
                                      </p:cBhvr>
                                      <p:tavLst>
                                        <p:tav tm="0" fmla="#ppt_y+(sin(-2*pi*(1-$))*-#ppt_x+cos(-2*pi*(1-$))*(1-#ppt_y))*(1-$)">
                                          <p:val>
                                            <p:fltVal val="0"/>
                                          </p:val>
                                        </p:tav>
                                        <p:tav tm="100000">
                                          <p:val>
                                            <p:fltVal val="1"/>
                                          </p:val>
                                        </p:tav>
                                      </p:tavLst>
                                    </p:anim>
                                  </p:childTnLst>
                                </p:cTn>
                              </p:par>
                              <p:par>
                                <p:cTn id="51" presetID="15" presetClass="entr" presetSubtype="0" fill="hold" nodeType="withEffect">
                                  <p:stCondLst>
                                    <p:cond delay="0"/>
                                  </p:stCondLst>
                                  <p:childTnLst>
                                    <p:set>
                                      <p:cBhvr>
                                        <p:cTn id="52" dur="1" fill="hold">
                                          <p:stCondLst>
                                            <p:cond delay="0"/>
                                          </p:stCondLst>
                                        </p:cTn>
                                        <p:tgtEl>
                                          <p:spTgt spid="29713"/>
                                        </p:tgtEl>
                                        <p:attrNameLst>
                                          <p:attrName>style.visibility</p:attrName>
                                        </p:attrNameLst>
                                      </p:cBhvr>
                                      <p:to>
                                        <p:strVal val="visible"/>
                                      </p:to>
                                    </p:set>
                                    <p:anim calcmode="lin" valueType="num">
                                      <p:cBhvr>
                                        <p:cTn id="53" dur="1000" fill="hold"/>
                                        <p:tgtEl>
                                          <p:spTgt spid="29713"/>
                                        </p:tgtEl>
                                        <p:attrNameLst>
                                          <p:attrName>ppt_w</p:attrName>
                                        </p:attrNameLst>
                                      </p:cBhvr>
                                      <p:tavLst>
                                        <p:tav tm="0">
                                          <p:val>
                                            <p:fltVal val="0"/>
                                          </p:val>
                                        </p:tav>
                                        <p:tav tm="100000">
                                          <p:val>
                                            <p:strVal val="#ppt_w"/>
                                          </p:val>
                                        </p:tav>
                                      </p:tavLst>
                                    </p:anim>
                                    <p:anim calcmode="lin" valueType="num">
                                      <p:cBhvr>
                                        <p:cTn id="54" dur="1000" fill="hold"/>
                                        <p:tgtEl>
                                          <p:spTgt spid="29713"/>
                                        </p:tgtEl>
                                        <p:attrNameLst>
                                          <p:attrName>ppt_h</p:attrName>
                                        </p:attrNameLst>
                                      </p:cBhvr>
                                      <p:tavLst>
                                        <p:tav tm="0">
                                          <p:val>
                                            <p:fltVal val="0"/>
                                          </p:val>
                                        </p:tav>
                                        <p:tav tm="100000">
                                          <p:val>
                                            <p:strVal val="#ppt_h"/>
                                          </p:val>
                                        </p:tav>
                                      </p:tavLst>
                                    </p:anim>
                                    <p:anim calcmode="lin" valueType="num">
                                      <p:cBhvr>
                                        <p:cTn id="55" dur="1000" fill="hold"/>
                                        <p:tgtEl>
                                          <p:spTgt spid="29713"/>
                                        </p:tgtEl>
                                        <p:attrNameLst>
                                          <p:attrName>ppt_x</p:attrName>
                                        </p:attrNameLst>
                                      </p:cBhvr>
                                      <p:tavLst>
                                        <p:tav tm="0" fmla="#ppt_x+(cos(-2*pi*(1-$))*-#ppt_x-sin(-2*pi*(1-$))*(1-#ppt_y))*(1-$)">
                                          <p:val>
                                            <p:fltVal val="0"/>
                                          </p:val>
                                        </p:tav>
                                        <p:tav tm="100000">
                                          <p:val>
                                            <p:fltVal val="1"/>
                                          </p:val>
                                        </p:tav>
                                      </p:tavLst>
                                    </p:anim>
                                    <p:anim calcmode="lin" valueType="num">
                                      <p:cBhvr>
                                        <p:cTn id="56" dur="1000" fill="hold"/>
                                        <p:tgtEl>
                                          <p:spTgt spid="29713"/>
                                        </p:tgtEl>
                                        <p:attrNameLst>
                                          <p:attrName>ppt_y</p:attrName>
                                        </p:attrNameLst>
                                      </p:cBhvr>
                                      <p:tavLst>
                                        <p:tav tm="0" fmla="#ppt_y+(sin(-2*pi*(1-$))*-#ppt_x+cos(-2*pi*(1-$))*(1-#ppt_y))*(1-$)">
                                          <p:val>
                                            <p:fltVal val="0"/>
                                          </p:val>
                                        </p:tav>
                                        <p:tav tm="100000">
                                          <p:val>
                                            <p:fltVal val="1"/>
                                          </p:val>
                                        </p:tav>
                                      </p:tavLst>
                                    </p:anim>
                                  </p:childTnLst>
                                </p:cTn>
                              </p:par>
                              <p:par>
                                <p:cTn id="57" presetID="15" presetClass="entr" presetSubtype="0" fill="hold" nodeType="withEffect">
                                  <p:stCondLst>
                                    <p:cond delay="0"/>
                                  </p:stCondLst>
                                  <p:childTnLst>
                                    <p:set>
                                      <p:cBhvr>
                                        <p:cTn id="58" dur="1" fill="hold">
                                          <p:stCondLst>
                                            <p:cond delay="0"/>
                                          </p:stCondLst>
                                        </p:cTn>
                                        <p:tgtEl>
                                          <p:spTgt spid="29714"/>
                                        </p:tgtEl>
                                        <p:attrNameLst>
                                          <p:attrName>style.visibility</p:attrName>
                                        </p:attrNameLst>
                                      </p:cBhvr>
                                      <p:to>
                                        <p:strVal val="visible"/>
                                      </p:to>
                                    </p:set>
                                    <p:anim calcmode="lin" valueType="num">
                                      <p:cBhvr>
                                        <p:cTn id="59" dur="1000" fill="hold"/>
                                        <p:tgtEl>
                                          <p:spTgt spid="29714"/>
                                        </p:tgtEl>
                                        <p:attrNameLst>
                                          <p:attrName>ppt_w</p:attrName>
                                        </p:attrNameLst>
                                      </p:cBhvr>
                                      <p:tavLst>
                                        <p:tav tm="0">
                                          <p:val>
                                            <p:fltVal val="0"/>
                                          </p:val>
                                        </p:tav>
                                        <p:tav tm="100000">
                                          <p:val>
                                            <p:strVal val="#ppt_w"/>
                                          </p:val>
                                        </p:tav>
                                      </p:tavLst>
                                    </p:anim>
                                    <p:anim calcmode="lin" valueType="num">
                                      <p:cBhvr>
                                        <p:cTn id="60" dur="1000" fill="hold"/>
                                        <p:tgtEl>
                                          <p:spTgt spid="29714"/>
                                        </p:tgtEl>
                                        <p:attrNameLst>
                                          <p:attrName>ppt_h</p:attrName>
                                        </p:attrNameLst>
                                      </p:cBhvr>
                                      <p:tavLst>
                                        <p:tav tm="0">
                                          <p:val>
                                            <p:fltVal val="0"/>
                                          </p:val>
                                        </p:tav>
                                        <p:tav tm="100000">
                                          <p:val>
                                            <p:strVal val="#ppt_h"/>
                                          </p:val>
                                        </p:tav>
                                      </p:tavLst>
                                    </p:anim>
                                    <p:anim calcmode="lin" valueType="num">
                                      <p:cBhvr>
                                        <p:cTn id="61" dur="1000" fill="hold"/>
                                        <p:tgtEl>
                                          <p:spTgt spid="29714"/>
                                        </p:tgtEl>
                                        <p:attrNameLst>
                                          <p:attrName>ppt_x</p:attrName>
                                        </p:attrNameLst>
                                      </p:cBhvr>
                                      <p:tavLst>
                                        <p:tav tm="0" fmla="#ppt_x+(cos(-2*pi*(1-$))*-#ppt_x-sin(-2*pi*(1-$))*(1-#ppt_y))*(1-$)">
                                          <p:val>
                                            <p:fltVal val="0"/>
                                          </p:val>
                                        </p:tav>
                                        <p:tav tm="100000">
                                          <p:val>
                                            <p:fltVal val="1"/>
                                          </p:val>
                                        </p:tav>
                                      </p:tavLst>
                                    </p:anim>
                                    <p:anim calcmode="lin" valueType="num">
                                      <p:cBhvr>
                                        <p:cTn id="62" dur="1000" fill="hold"/>
                                        <p:tgtEl>
                                          <p:spTgt spid="2971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前端首页</a:t>
            </a:r>
          </a:p>
        </p:txBody>
      </p:sp>
      <p:sp>
        <p:nvSpPr>
          <p:cNvPr id="36" name="矩形 35"/>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pic>
        <p:nvPicPr>
          <p:cNvPr id="3" name="图片 2">
            <a:extLst>
              <a:ext uri="{FF2B5EF4-FFF2-40B4-BE49-F238E27FC236}">
                <a16:creationId xmlns:a16="http://schemas.microsoft.com/office/drawing/2014/main" id="{EDAF3C27-BDC9-4DA0-97F4-DF64E5715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09" y="785761"/>
            <a:ext cx="12152381" cy="60666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相关代码</a:t>
            </a:r>
          </a:p>
        </p:txBody>
      </p:sp>
      <p:sp>
        <p:nvSpPr>
          <p:cNvPr id="27" name="矩形 26"/>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pic>
        <p:nvPicPr>
          <p:cNvPr id="3" name="图片 2">
            <a:extLst>
              <a:ext uri="{FF2B5EF4-FFF2-40B4-BE49-F238E27FC236}">
                <a16:creationId xmlns:a16="http://schemas.microsoft.com/office/drawing/2014/main" id="{B4E2A814-FD61-4ED0-A0A9-4CFAC2D4D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047" y="2311006"/>
            <a:ext cx="7161905" cy="2076190"/>
          </a:xfrm>
          <a:prstGeom prst="rect">
            <a:avLst/>
          </a:prstGeom>
        </p:spPr>
      </p:pic>
    </p:spTree>
    <p:extLst>
      <p:ext uri="{BB962C8B-B14F-4D97-AF65-F5344CB8AC3E}">
        <p14:creationId xmlns:p14="http://schemas.microsoft.com/office/powerpoint/2010/main" val="3219104316"/>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招新消息通知</a:t>
            </a:r>
          </a:p>
        </p:txBody>
      </p:sp>
      <p:sp>
        <p:nvSpPr>
          <p:cNvPr id="39" name="矩形 38"/>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pic>
        <p:nvPicPr>
          <p:cNvPr id="3" name="图片 2">
            <a:extLst>
              <a:ext uri="{FF2B5EF4-FFF2-40B4-BE49-F238E27FC236}">
                <a16:creationId xmlns:a16="http://schemas.microsoft.com/office/drawing/2014/main" id="{4DBD78D8-B2C7-4A3D-9F26-90264E154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9028"/>
            <a:ext cx="12192000" cy="3226454"/>
          </a:xfrm>
          <a:prstGeom prst="rect">
            <a:avLst/>
          </a:prstGeom>
        </p:spPr>
      </p:pic>
      <p:pic>
        <p:nvPicPr>
          <p:cNvPr id="2" name="图片 1">
            <a:extLst>
              <a:ext uri="{FF2B5EF4-FFF2-40B4-BE49-F238E27FC236}">
                <a16:creationId xmlns:a16="http://schemas.microsoft.com/office/drawing/2014/main" id="{2DF98744-6451-4029-90EB-01C0DD2A8D7D}"/>
              </a:ext>
            </a:extLst>
          </p:cNvPr>
          <p:cNvPicPr>
            <a:picLocks noChangeAspect="1"/>
          </p:cNvPicPr>
          <p:nvPr/>
        </p:nvPicPr>
        <p:blipFill>
          <a:blip r:embed="rId4"/>
          <a:stretch>
            <a:fillRect/>
          </a:stretch>
        </p:blipFill>
        <p:spPr>
          <a:xfrm>
            <a:off x="2889226" y="4483808"/>
            <a:ext cx="6413548" cy="20484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启明星总体介绍</a:t>
            </a:r>
          </a:p>
        </p:txBody>
      </p:sp>
      <p:sp>
        <p:nvSpPr>
          <p:cNvPr id="39" name="矩形 38"/>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pic>
        <p:nvPicPr>
          <p:cNvPr id="3" name="图片 2">
            <a:extLst>
              <a:ext uri="{FF2B5EF4-FFF2-40B4-BE49-F238E27FC236}">
                <a16:creationId xmlns:a16="http://schemas.microsoft.com/office/drawing/2014/main" id="{09B2A54C-3C9A-4A7A-A17A-512DAAC101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36" y="785760"/>
            <a:ext cx="11980507" cy="6072239"/>
          </a:xfrm>
          <a:prstGeom prst="rect">
            <a:avLst/>
          </a:prstGeom>
        </p:spPr>
      </p:pic>
    </p:spTree>
    <p:extLst>
      <p:ext uri="{BB962C8B-B14F-4D97-AF65-F5344CB8AC3E}">
        <p14:creationId xmlns:p14="http://schemas.microsoft.com/office/powerpoint/2010/main" val="1841481095"/>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分组简介</a:t>
            </a:r>
          </a:p>
        </p:txBody>
      </p:sp>
      <p:sp>
        <p:nvSpPr>
          <p:cNvPr id="39" name="矩形 38"/>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pic>
        <p:nvPicPr>
          <p:cNvPr id="5" name="图片 4">
            <a:extLst>
              <a:ext uri="{FF2B5EF4-FFF2-40B4-BE49-F238E27FC236}">
                <a16:creationId xmlns:a16="http://schemas.microsoft.com/office/drawing/2014/main" id="{70260292-D147-4DAB-83B4-C0DC2DBC7B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3105" y="743998"/>
            <a:ext cx="9171003" cy="6114002"/>
          </a:xfrm>
          <a:prstGeom prst="rect">
            <a:avLst/>
          </a:prstGeom>
        </p:spPr>
      </p:pic>
    </p:spTree>
    <p:extLst>
      <p:ext uri="{BB962C8B-B14F-4D97-AF65-F5344CB8AC3E}">
        <p14:creationId xmlns:p14="http://schemas.microsoft.com/office/powerpoint/2010/main" val="218091669"/>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作品展示</a:t>
            </a:r>
          </a:p>
        </p:txBody>
      </p:sp>
      <p:sp>
        <p:nvSpPr>
          <p:cNvPr id="39" name="矩形 38"/>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pic>
        <p:nvPicPr>
          <p:cNvPr id="3" name="图片 2">
            <a:extLst>
              <a:ext uri="{FF2B5EF4-FFF2-40B4-BE49-F238E27FC236}">
                <a16:creationId xmlns:a16="http://schemas.microsoft.com/office/drawing/2014/main" id="{5DB071E4-48FF-47EB-9CF0-A33E2BB97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642" y="1034024"/>
            <a:ext cx="9727320" cy="5416693"/>
          </a:xfrm>
          <a:prstGeom prst="rect">
            <a:avLst/>
          </a:prstGeom>
        </p:spPr>
      </p:pic>
    </p:spTree>
    <p:extLst>
      <p:ext uri="{BB962C8B-B14F-4D97-AF65-F5344CB8AC3E}">
        <p14:creationId xmlns:p14="http://schemas.microsoft.com/office/powerpoint/2010/main" val="2669364180"/>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联系我们</a:t>
            </a:r>
          </a:p>
        </p:txBody>
      </p:sp>
      <p:sp>
        <p:nvSpPr>
          <p:cNvPr id="39" name="矩形 38"/>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pic>
        <p:nvPicPr>
          <p:cNvPr id="4" name="图片 3">
            <a:extLst>
              <a:ext uri="{FF2B5EF4-FFF2-40B4-BE49-F238E27FC236}">
                <a16:creationId xmlns:a16="http://schemas.microsoft.com/office/drawing/2014/main" id="{0A0898A0-6739-416A-A3C2-987884C36C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67724"/>
            <a:ext cx="12192000" cy="4549575"/>
          </a:xfrm>
          <a:prstGeom prst="rect">
            <a:avLst/>
          </a:prstGeom>
        </p:spPr>
      </p:pic>
    </p:spTree>
    <p:extLst>
      <p:ext uri="{BB962C8B-B14F-4D97-AF65-F5344CB8AC3E}">
        <p14:creationId xmlns:p14="http://schemas.microsoft.com/office/powerpoint/2010/main" val="1238478552"/>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云标签</a:t>
            </a:r>
          </a:p>
        </p:txBody>
      </p:sp>
      <p:sp>
        <p:nvSpPr>
          <p:cNvPr id="39" name="矩形 38"/>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pic>
        <p:nvPicPr>
          <p:cNvPr id="3" name="图片 2">
            <a:extLst>
              <a:ext uri="{FF2B5EF4-FFF2-40B4-BE49-F238E27FC236}">
                <a16:creationId xmlns:a16="http://schemas.microsoft.com/office/drawing/2014/main" id="{0BC5E95E-8141-48CB-8A61-C4820A921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4" y="2370351"/>
            <a:ext cx="12129856" cy="3000638"/>
          </a:xfrm>
          <a:prstGeom prst="rect">
            <a:avLst/>
          </a:prstGeom>
        </p:spPr>
      </p:pic>
    </p:spTree>
    <p:extLst>
      <p:ext uri="{BB962C8B-B14F-4D97-AF65-F5344CB8AC3E}">
        <p14:creationId xmlns:p14="http://schemas.microsoft.com/office/powerpoint/2010/main" val="4175368377"/>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500214405.jpg"/>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80649" b="7876"/>
          <a:stretch>
            <a:fillRect/>
          </a:stretch>
        </p:blipFill>
        <p:spPr>
          <a:xfrm>
            <a:off x="0" y="0"/>
            <a:ext cx="3424238" cy="6888590"/>
          </a:xfrm>
          <a:prstGeom prst="rect">
            <a:avLst/>
          </a:prstGeom>
        </p:spPr>
      </p:pic>
      <p:sp>
        <p:nvSpPr>
          <p:cNvPr id="4" name="矩形 3"/>
          <p:cNvSpPr/>
          <p:nvPr/>
        </p:nvSpPr>
        <p:spPr>
          <a:xfrm>
            <a:off x="5002457" y="1764692"/>
            <a:ext cx="576064" cy="576064"/>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3600" dirty="0"/>
              <a:t>1</a:t>
            </a:r>
            <a:endParaRPr lang="zh-CN" altLang="en-US" sz="3600" dirty="0"/>
          </a:p>
        </p:txBody>
      </p:sp>
      <p:cxnSp>
        <p:nvCxnSpPr>
          <p:cNvPr id="5" name="直接连接符 4"/>
          <p:cNvCxnSpPr/>
          <p:nvPr/>
        </p:nvCxnSpPr>
        <p:spPr>
          <a:xfrm>
            <a:off x="5561781" y="2321705"/>
            <a:ext cx="5240212"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5726654" y="1702550"/>
            <a:ext cx="2031307" cy="581046"/>
          </a:xfrm>
          <a:prstGeom prst="rect">
            <a:avLst/>
          </a:prstGeom>
        </p:spPr>
        <p:txBody>
          <a:bodyPr wrap="none" lIns="91431" tIns="45715" rIns="91431" bIns="45715">
            <a:spAutoFit/>
          </a:bodyPr>
          <a:lstStyle/>
          <a:p>
            <a:pPr lvl="0">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答辩作品思路</a:t>
            </a:r>
            <a:endPar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5002457" y="2721028"/>
            <a:ext cx="576064" cy="576064"/>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3600" dirty="0"/>
              <a:t>2</a:t>
            </a:r>
            <a:endParaRPr lang="zh-CN" altLang="en-US" sz="3600" dirty="0"/>
          </a:p>
        </p:txBody>
      </p:sp>
      <p:cxnSp>
        <p:nvCxnSpPr>
          <p:cNvPr id="8" name="直接连接符 7"/>
          <p:cNvCxnSpPr/>
          <p:nvPr/>
        </p:nvCxnSpPr>
        <p:spPr>
          <a:xfrm>
            <a:off x="5561781" y="3278043"/>
            <a:ext cx="5240212"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726654" y="2658886"/>
            <a:ext cx="2031307" cy="581046"/>
          </a:xfrm>
          <a:prstGeom prst="rect">
            <a:avLst/>
          </a:prstGeom>
        </p:spPr>
        <p:txBody>
          <a:bodyPr wrap="none" lIns="91431" tIns="45715" rIns="91431" bIns="45715">
            <a:spAutoFit/>
          </a:bodyPr>
          <a:lstStyle/>
          <a:p>
            <a:pPr lvl="0">
              <a:lnSpc>
                <a:spcPct val="150000"/>
              </a:lnSpc>
            </a:pPr>
            <a:r>
              <a:rPr lang="zh-CN" altLang="en-US" sz="2400" dirty="0">
                <a:solidFill>
                  <a:srgbClr val="1F4E79"/>
                </a:solidFill>
                <a:latin typeface="微软雅黑" panose="020B0503020204020204" pitchFamily="34" charset="-122"/>
                <a:ea typeface="微软雅黑" panose="020B0503020204020204" pitchFamily="34" charset="-122"/>
              </a:rPr>
              <a:t>答辩作品简介</a:t>
            </a:r>
            <a:endParaRPr lang="en-US" altLang="zh-CN" sz="2400" dirty="0">
              <a:solidFill>
                <a:srgbClr val="1F4E79"/>
              </a:solidFill>
              <a:latin typeface="微软雅黑" panose="020B0503020204020204" pitchFamily="34" charset="-122"/>
              <a:ea typeface="微软雅黑" panose="020B0503020204020204" pitchFamily="34" charset="-122"/>
            </a:endParaRPr>
          </a:p>
        </p:txBody>
      </p:sp>
      <p:sp>
        <p:nvSpPr>
          <p:cNvPr id="10" name="矩形 9"/>
          <p:cNvSpPr/>
          <p:nvPr/>
        </p:nvSpPr>
        <p:spPr>
          <a:xfrm>
            <a:off x="5002457" y="3642664"/>
            <a:ext cx="576064" cy="576064"/>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3600" dirty="0"/>
              <a:t>3</a:t>
            </a:r>
            <a:endParaRPr lang="zh-CN" altLang="en-US" sz="3600" dirty="0"/>
          </a:p>
        </p:txBody>
      </p:sp>
      <p:cxnSp>
        <p:nvCxnSpPr>
          <p:cNvPr id="11" name="直接连接符 10"/>
          <p:cNvCxnSpPr/>
          <p:nvPr/>
        </p:nvCxnSpPr>
        <p:spPr>
          <a:xfrm>
            <a:off x="5561781" y="4199677"/>
            <a:ext cx="5240212"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726655" y="3580522"/>
            <a:ext cx="2031307" cy="581046"/>
          </a:xfrm>
          <a:prstGeom prst="rect">
            <a:avLst/>
          </a:prstGeom>
        </p:spPr>
        <p:txBody>
          <a:bodyPr wrap="none" lIns="91431" tIns="45715" rIns="91431" bIns="45715">
            <a:spAutoFit/>
          </a:bodyPr>
          <a:lstStyle/>
          <a:p>
            <a:pPr lvl="0">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作品相关代码</a:t>
            </a:r>
            <a:endPar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5002457" y="4573004"/>
            <a:ext cx="576064" cy="576064"/>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3600" dirty="0"/>
              <a:t>4</a:t>
            </a:r>
            <a:endParaRPr lang="zh-CN" altLang="en-US" sz="3600" dirty="0"/>
          </a:p>
        </p:txBody>
      </p:sp>
      <p:cxnSp>
        <p:nvCxnSpPr>
          <p:cNvPr id="14" name="直接连接符 13"/>
          <p:cNvCxnSpPr/>
          <p:nvPr/>
        </p:nvCxnSpPr>
        <p:spPr>
          <a:xfrm>
            <a:off x="5561779" y="5120492"/>
            <a:ext cx="5240212"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726655" y="4510862"/>
            <a:ext cx="2031307" cy="581046"/>
          </a:xfrm>
          <a:prstGeom prst="rect">
            <a:avLst/>
          </a:prstGeom>
        </p:spPr>
        <p:txBody>
          <a:bodyPr wrap="none" lIns="91431" tIns="45715" rIns="91431" bIns="45715">
            <a:spAutoFit/>
          </a:bodyPr>
          <a:lstStyle/>
          <a:p>
            <a:pPr lvl="0">
              <a:lnSpc>
                <a:spcPct val="150000"/>
              </a:lnSpc>
            </a:pPr>
            <a:r>
              <a:rPr lang="zh-CN" altLang="en-US" sz="2400" dirty="0">
                <a:solidFill>
                  <a:srgbClr val="1F4E79"/>
                </a:solidFill>
                <a:latin typeface="微软雅黑" panose="020B0503020204020204" pitchFamily="34" charset="-122"/>
                <a:ea typeface="微软雅黑" panose="020B0503020204020204" pitchFamily="34" charset="-122"/>
              </a:rPr>
              <a:t>问题反思总结</a:t>
            </a:r>
            <a:endParaRPr lang="en-US" altLang="zh-CN" sz="2400" dirty="0">
              <a:solidFill>
                <a:srgbClr val="1F4E79"/>
              </a:solidFill>
              <a:latin typeface="微软雅黑" panose="020B0503020204020204" pitchFamily="34" charset="-122"/>
              <a:ea typeface="微软雅黑" panose="020B0503020204020204" pitchFamily="34" charset="-122"/>
            </a:endParaRPr>
          </a:p>
        </p:txBody>
      </p:sp>
      <p:sp>
        <p:nvSpPr>
          <p:cNvPr id="19" name="文本框 3"/>
          <p:cNvSpPr txBox="1">
            <a:spLocks noChangeArrowheads="1"/>
          </p:cNvSpPr>
          <p:nvPr/>
        </p:nvSpPr>
        <p:spPr bwMode="auto">
          <a:xfrm>
            <a:off x="551385" y="5897423"/>
            <a:ext cx="1908646" cy="461655"/>
          </a:xfrm>
          <a:prstGeom prst="rect">
            <a:avLst/>
          </a:prstGeom>
          <a:noFill/>
          <a:ln w="9525">
            <a:noFill/>
            <a:miter lim="800000"/>
          </a:ln>
        </p:spPr>
        <p:txBody>
          <a:bodyPr wrap="none" lIns="91431" tIns="45715" rIns="91431" bIns="45715">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CONTENTS</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0" name="文本框 6"/>
          <p:cNvSpPr txBox="1"/>
          <p:nvPr/>
        </p:nvSpPr>
        <p:spPr>
          <a:xfrm>
            <a:off x="479377" y="5097968"/>
            <a:ext cx="2271271" cy="923320"/>
          </a:xfrm>
          <a:prstGeom prst="rect">
            <a:avLst/>
          </a:prstGeom>
          <a:noFill/>
        </p:spPr>
        <p:txBody>
          <a:bodyPr wrap="square" lIns="91431" tIns="45715" rIns="91431" bIns="45715"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目录</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by="(-#ppt_w*2)" calcmode="lin" valueType="num">
                                      <p:cBhvr rctx="PPT">
                                        <p:cTn id="7" dur="500" autoRev="1" fill="hold">
                                          <p:stCondLst>
                                            <p:cond delay="0"/>
                                          </p:stCondLst>
                                        </p:cTn>
                                        <p:tgtEl>
                                          <p:spTgt spid="20"/>
                                        </p:tgtEl>
                                        <p:attrNameLst>
                                          <p:attrName>ppt_w</p:attrName>
                                        </p:attrNameLst>
                                      </p:cBhvr>
                                    </p:anim>
                                    <p:anim by="(#ppt_w*0.50)" calcmode="lin" valueType="num">
                                      <p:cBhvr>
                                        <p:cTn id="8" dur="500" decel="50000" autoRev="1" fill="hold">
                                          <p:stCondLst>
                                            <p:cond delay="0"/>
                                          </p:stCondLst>
                                        </p:cTn>
                                        <p:tgtEl>
                                          <p:spTgt spid="20"/>
                                        </p:tgtEl>
                                        <p:attrNameLst>
                                          <p:attrName>ppt_x</p:attrName>
                                        </p:attrNameLst>
                                      </p:cBhvr>
                                    </p:anim>
                                    <p:anim from="(-#ppt_h/2)" to="(#ppt_y)" calcmode="lin" valueType="num">
                                      <p:cBhvr>
                                        <p:cTn id="9" dur="1000" fill="hold">
                                          <p:stCondLst>
                                            <p:cond delay="0"/>
                                          </p:stCondLst>
                                        </p:cTn>
                                        <p:tgtEl>
                                          <p:spTgt spid="20"/>
                                        </p:tgtEl>
                                        <p:attrNameLst>
                                          <p:attrName>ppt_y</p:attrName>
                                        </p:attrNameLst>
                                      </p:cBhvr>
                                    </p:anim>
                                    <p:animRot by="21600000">
                                      <p:cBhvr>
                                        <p:cTn id="10" dur="1000" fill="hold">
                                          <p:stCondLst>
                                            <p:cond delay="0"/>
                                          </p:stCondLst>
                                        </p:cTn>
                                        <p:tgtEl>
                                          <p:spTgt spid="20"/>
                                        </p:tgtEl>
                                        <p:attrNameLst>
                                          <p:attrName>r</p:attrName>
                                        </p:attrNameLst>
                                      </p:cBhvr>
                                    </p:animRot>
                                  </p:childTnLst>
                                </p:cTn>
                              </p:par>
                            </p:childTnLst>
                          </p:cTn>
                        </p:par>
                        <p:par>
                          <p:cTn id="11" fill="hold">
                            <p:stCondLst>
                              <p:cond delay="11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9"/>
                                        </p:tgtEl>
                                        <p:attrNameLst>
                                          <p:attrName>ppt_y</p:attrName>
                                        </p:attrNameLst>
                                      </p:cBhvr>
                                      <p:tavLst>
                                        <p:tav tm="0">
                                          <p:val>
                                            <p:strVal val="#ppt_y"/>
                                          </p:val>
                                        </p:tav>
                                        <p:tav tm="100000">
                                          <p:val>
                                            <p:strVal val="#ppt_y"/>
                                          </p:val>
                                        </p:tav>
                                      </p:tavLst>
                                    </p:anim>
                                    <p:anim calcmode="lin" valueType="num">
                                      <p:cBhvr>
                                        <p:cTn id="16"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9"/>
                                        </p:tgtEl>
                                      </p:cBhvr>
                                    </p:animEffect>
                                  </p:childTnLst>
                                </p:cTn>
                              </p:par>
                            </p:childTnLst>
                          </p:cTn>
                        </p:par>
                        <p:par>
                          <p:cTn id="19" fill="hold">
                            <p:stCondLst>
                              <p:cond delay="1950"/>
                            </p:stCondLst>
                            <p:childTnLst>
                              <p:par>
                                <p:cTn id="20" presetID="2" presetClass="entr" presetSubtype="2"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0-#ppt_w/2"/>
                                          </p:val>
                                        </p:tav>
                                        <p:tav tm="100000">
                                          <p:val>
                                            <p:strVal val="#ppt_x"/>
                                          </p:val>
                                        </p:tav>
                                      </p:tavLst>
                                    </p:anim>
                                    <p:anim calcmode="lin" valueType="num">
                                      <p:cBhvr additive="base">
                                        <p:cTn id="27" dur="500" fill="hold"/>
                                        <p:tgtEl>
                                          <p:spTgt spid="5"/>
                                        </p:tgtEl>
                                        <p:attrNameLst>
                                          <p:attrName>ppt_y</p:attrName>
                                        </p:attrNameLst>
                                      </p:cBhvr>
                                      <p:tavLst>
                                        <p:tav tm="0">
                                          <p:val>
                                            <p:strVal val="#ppt_y"/>
                                          </p:val>
                                        </p:tav>
                                        <p:tav tm="100000">
                                          <p:val>
                                            <p:strVal val="#ppt_y"/>
                                          </p:val>
                                        </p:tav>
                                      </p:tavLst>
                                    </p:anim>
                                  </p:childTnLst>
                                </p:cTn>
                              </p:par>
                            </p:childTnLst>
                          </p:cTn>
                        </p:par>
                        <p:par>
                          <p:cTn id="28" fill="hold">
                            <p:stCondLst>
                              <p:cond delay="2450"/>
                            </p:stCondLst>
                            <p:childTnLst>
                              <p:par>
                                <p:cTn id="29" presetID="55" presetClass="entr" presetSubtype="0" fill="hold" grpId="0" nodeType="afterEffect">
                                  <p:stCondLst>
                                    <p:cond delay="0"/>
                                  </p:stCondLst>
                                  <p:iterate type="lt">
                                    <p:tmPct val="10000"/>
                                  </p:iterate>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strVal val="#ppt_w*0.70"/>
                                          </p:val>
                                        </p:tav>
                                        <p:tav tm="100000">
                                          <p:val>
                                            <p:strVal val="#ppt_w"/>
                                          </p:val>
                                        </p:tav>
                                      </p:tavLst>
                                    </p:anim>
                                    <p:anim calcmode="lin" valueType="num">
                                      <p:cBhvr>
                                        <p:cTn id="32" dur="750" fill="hold"/>
                                        <p:tgtEl>
                                          <p:spTgt spid="6"/>
                                        </p:tgtEl>
                                        <p:attrNameLst>
                                          <p:attrName>ppt_h</p:attrName>
                                        </p:attrNameLst>
                                      </p:cBhvr>
                                      <p:tavLst>
                                        <p:tav tm="0">
                                          <p:val>
                                            <p:strVal val="#ppt_h"/>
                                          </p:val>
                                        </p:tav>
                                        <p:tav tm="100000">
                                          <p:val>
                                            <p:strVal val="#ppt_h"/>
                                          </p:val>
                                        </p:tav>
                                      </p:tavLst>
                                    </p:anim>
                                    <p:animEffect transition="in" filter="fade">
                                      <p:cBhvr>
                                        <p:cTn id="33" dur="750"/>
                                        <p:tgtEl>
                                          <p:spTgt spid="6"/>
                                        </p:tgtEl>
                                      </p:cBhvr>
                                    </p:animEffect>
                                  </p:childTnLst>
                                </p:cTn>
                              </p:par>
                            </p:childTnLst>
                          </p:cTn>
                        </p:par>
                        <p:par>
                          <p:cTn id="34" fill="hold">
                            <p:stCondLst>
                              <p:cond delay="3575"/>
                            </p:stCondLst>
                            <p:childTnLst>
                              <p:par>
                                <p:cTn id="35" presetID="2" presetClass="entr" presetSubtype="2"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1+#ppt_w/2"/>
                                          </p:val>
                                        </p:tav>
                                        <p:tav tm="100000">
                                          <p:val>
                                            <p:strVal val="#ppt_x"/>
                                          </p:val>
                                        </p:tav>
                                      </p:tavLst>
                                    </p:anim>
                                    <p:anim calcmode="lin" valueType="num">
                                      <p:cBhvr additive="base">
                                        <p:cTn id="38" dur="500" fill="hold"/>
                                        <p:tgtEl>
                                          <p:spTgt spid="7"/>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0-#ppt_w/2"/>
                                          </p:val>
                                        </p:tav>
                                        <p:tav tm="100000">
                                          <p:val>
                                            <p:strVal val="#ppt_x"/>
                                          </p:val>
                                        </p:tav>
                                      </p:tavLst>
                                    </p:anim>
                                    <p:anim calcmode="lin" valueType="num">
                                      <p:cBhvr additive="base">
                                        <p:cTn id="42" dur="500" fill="hold"/>
                                        <p:tgtEl>
                                          <p:spTgt spid="8"/>
                                        </p:tgtEl>
                                        <p:attrNameLst>
                                          <p:attrName>ppt_y</p:attrName>
                                        </p:attrNameLst>
                                      </p:cBhvr>
                                      <p:tavLst>
                                        <p:tav tm="0">
                                          <p:val>
                                            <p:strVal val="#ppt_y"/>
                                          </p:val>
                                        </p:tav>
                                        <p:tav tm="100000">
                                          <p:val>
                                            <p:strVal val="#ppt_y"/>
                                          </p:val>
                                        </p:tav>
                                      </p:tavLst>
                                    </p:anim>
                                  </p:childTnLst>
                                </p:cTn>
                              </p:par>
                            </p:childTnLst>
                          </p:cTn>
                        </p:par>
                        <p:par>
                          <p:cTn id="43" fill="hold">
                            <p:stCondLst>
                              <p:cond delay="4075"/>
                            </p:stCondLst>
                            <p:childTnLst>
                              <p:par>
                                <p:cTn id="44" presetID="55" presetClass="entr" presetSubtype="0" fill="hold" grpId="0" nodeType="afterEffect">
                                  <p:stCondLst>
                                    <p:cond delay="0"/>
                                  </p:stCondLst>
                                  <p:iterate type="lt">
                                    <p:tmPct val="10000"/>
                                  </p:iterate>
                                  <p:childTnLst>
                                    <p:set>
                                      <p:cBhvr>
                                        <p:cTn id="45" dur="1" fill="hold">
                                          <p:stCondLst>
                                            <p:cond delay="0"/>
                                          </p:stCondLst>
                                        </p:cTn>
                                        <p:tgtEl>
                                          <p:spTgt spid="9"/>
                                        </p:tgtEl>
                                        <p:attrNameLst>
                                          <p:attrName>style.visibility</p:attrName>
                                        </p:attrNameLst>
                                      </p:cBhvr>
                                      <p:to>
                                        <p:strVal val="visible"/>
                                      </p:to>
                                    </p:set>
                                    <p:anim calcmode="lin" valueType="num">
                                      <p:cBhvr>
                                        <p:cTn id="46" dur="750" fill="hold"/>
                                        <p:tgtEl>
                                          <p:spTgt spid="9"/>
                                        </p:tgtEl>
                                        <p:attrNameLst>
                                          <p:attrName>ppt_w</p:attrName>
                                        </p:attrNameLst>
                                      </p:cBhvr>
                                      <p:tavLst>
                                        <p:tav tm="0">
                                          <p:val>
                                            <p:strVal val="#ppt_w*0.70"/>
                                          </p:val>
                                        </p:tav>
                                        <p:tav tm="100000">
                                          <p:val>
                                            <p:strVal val="#ppt_w"/>
                                          </p:val>
                                        </p:tav>
                                      </p:tavLst>
                                    </p:anim>
                                    <p:anim calcmode="lin" valueType="num">
                                      <p:cBhvr>
                                        <p:cTn id="47" dur="750" fill="hold"/>
                                        <p:tgtEl>
                                          <p:spTgt spid="9"/>
                                        </p:tgtEl>
                                        <p:attrNameLst>
                                          <p:attrName>ppt_h</p:attrName>
                                        </p:attrNameLst>
                                      </p:cBhvr>
                                      <p:tavLst>
                                        <p:tav tm="0">
                                          <p:val>
                                            <p:strVal val="#ppt_h"/>
                                          </p:val>
                                        </p:tav>
                                        <p:tav tm="100000">
                                          <p:val>
                                            <p:strVal val="#ppt_h"/>
                                          </p:val>
                                        </p:tav>
                                      </p:tavLst>
                                    </p:anim>
                                    <p:animEffect transition="in" filter="fade">
                                      <p:cBhvr>
                                        <p:cTn id="48" dur="750"/>
                                        <p:tgtEl>
                                          <p:spTgt spid="9"/>
                                        </p:tgtEl>
                                      </p:cBhvr>
                                    </p:animEffect>
                                  </p:childTnLst>
                                </p:cTn>
                              </p:par>
                            </p:childTnLst>
                          </p:cTn>
                        </p:par>
                        <p:par>
                          <p:cTn id="49" fill="hold">
                            <p:stCondLst>
                              <p:cond delay="5200"/>
                            </p:stCondLst>
                            <p:childTnLst>
                              <p:par>
                                <p:cTn id="50" presetID="2" presetClass="entr" presetSubtype="2"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1+#ppt_w/2"/>
                                          </p:val>
                                        </p:tav>
                                        <p:tav tm="100000">
                                          <p:val>
                                            <p:strVal val="#ppt_x"/>
                                          </p:val>
                                        </p:tav>
                                      </p:tavLst>
                                    </p:anim>
                                    <p:anim calcmode="lin" valueType="num">
                                      <p:cBhvr additive="base">
                                        <p:cTn id="53" dur="500" fill="hold"/>
                                        <p:tgtEl>
                                          <p:spTgt spid="10"/>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additive="base">
                                        <p:cTn id="56" dur="500" fill="hold"/>
                                        <p:tgtEl>
                                          <p:spTgt spid="11"/>
                                        </p:tgtEl>
                                        <p:attrNameLst>
                                          <p:attrName>ppt_x</p:attrName>
                                        </p:attrNameLst>
                                      </p:cBhvr>
                                      <p:tavLst>
                                        <p:tav tm="0">
                                          <p:val>
                                            <p:strVal val="0-#ppt_w/2"/>
                                          </p:val>
                                        </p:tav>
                                        <p:tav tm="100000">
                                          <p:val>
                                            <p:strVal val="#ppt_x"/>
                                          </p:val>
                                        </p:tav>
                                      </p:tavLst>
                                    </p:anim>
                                    <p:anim calcmode="lin" valueType="num">
                                      <p:cBhvr additive="base">
                                        <p:cTn id="57" dur="500" fill="hold"/>
                                        <p:tgtEl>
                                          <p:spTgt spid="11"/>
                                        </p:tgtEl>
                                        <p:attrNameLst>
                                          <p:attrName>ppt_y</p:attrName>
                                        </p:attrNameLst>
                                      </p:cBhvr>
                                      <p:tavLst>
                                        <p:tav tm="0">
                                          <p:val>
                                            <p:strVal val="#ppt_y"/>
                                          </p:val>
                                        </p:tav>
                                        <p:tav tm="100000">
                                          <p:val>
                                            <p:strVal val="#ppt_y"/>
                                          </p:val>
                                        </p:tav>
                                      </p:tavLst>
                                    </p:anim>
                                  </p:childTnLst>
                                </p:cTn>
                              </p:par>
                            </p:childTnLst>
                          </p:cTn>
                        </p:par>
                        <p:par>
                          <p:cTn id="58" fill="hold">
                            <p:stCondLst>
                              <p:cond delay="5700"/>
                            </p:stCondLst>
                            <p:childTnLst>
                              <p:par>
                                <p:cTn id="59" presetID="55" presetClass="entr" presetSubtype="0" fill="hold" grpId="0" nodeType="afterEffect">
                                  <p:stCondLst>
                                    <p:cond delay="0"/>
                                  </p:stCondLst>
                                  <p:iterate type="lt">
                                    <p:tmPct val="10000"/>
                                  </p:iterate>
                                  <p:childTnLst>
                                    <p:set>
                                      <p:cBhvr>
                                        <p:cTn id="60" dur="1" fill="hold">
                                          <p:stCondLst>
                                            <p:cond delay="0"/>
                                          </p:stCondLst>
                                        </p:cTn>
                                        <p:tgtEl>
                                          <p:spTgt spid="12"/>
                                        </p:tgtEl>
                                        <p:attrNameLst>
                                          <p:attrName>style.visibility</p:attrName>
                                        </p:attrNameLst>
                                      </p:cBhvr>
                                      <p:to>
                                        <p:strVal val="visible"/>
                                      </p:to>
                                    </p:set>
                                    <p:anim calcmode="lin" valueType="num">
                                      <p:cBhvr>
                                        <p:cTn id="61" dur="750" fill="hold"/>
                                        <p:tgtEl>
                                          <p:spTgt spid="12"/>
                                        </p:tgtEl>
                                        <p:attrNameLst>
                                          <p:attrName>ppt_w</p:attrName>
                                        </p:attrNameLst>
                                      </p:cBhvr>
                                      <p:tavLst>
                                        <p:tav tm="0">
                                          <p:val>
                                            <p:strVal val="#ppt_w*0.70"/>
                                          </p:val>
                                        </p:tav>
                                        <p:tav tm="100000">
                                          <p:val>
                                            <p:strVal val="#ppt_w"/>
                                          </p:val>
                                        </p:tav>
                                      </p:tavLst>
                                    </p:anim>
                                    <p:anim calcmode="lin" valueType="num">
                                      <p:cBhvr>
                                        <p:cTn id="62" dur="750" fill="hold"/>
                                        <p:tgtEl>
                                          <p:spTgt spid="12"/>
                                        </p:tgtEl>
                                        <p:attrNameLst>
                                          <p:attrName>ppt_h</p:attrName>
                                        </p:attrNameLst>
                                      </p:cBhvr>
                                      <p:tavLst>
                                        <p:tav tm="0">
                                          <p:val>
                                            <p:strVal val="#ppt_h"/>
                                          </p:val>
                                        </p:tav>
                                        <p:tav tm="100000">
                                          <p:val>
                                            <p:strVal val="#ppt_h"/>
                                          </p:val>
                                        </p:tav>
                                      </p:tavLst>
                                    </p:anim>
                                    <p:animEffect transition="in" filter="fade">
                                      <p:cBhvr>
                                        <p:cTn id="63" dur="750"/>
                                        <p:tgtEl>
                                          <p:spTgt spid="12"/>
                                        </p:tgtEl>
                                      </p:cBhvr>
                                    </p:animEffect>
                                  </p:childTnLst>
                                </p:cTn>
                              </p:par>
                            </p:childTnLst>
                          </p:cTn>
                        </p:par>
                        <p:par>
                          <p:cTn id="64" fill="hold">
                            <p:stCondLst>
                              <p:cond delay="6825"/>
                            </p:stCondLst>
                            <p:childTnLst>
                              <p:par>
                                <p:cTn id="65" presetID="2" presetClass="entr" presetSubtype="2"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1+#ppt_w/2"/>
                                          </p:val>
                                        </p:tav>
                                        <p:tav tm="100000">
                                          <p:val>
                                            <p:strVal val="#ppt_x"/>
                                          </p:val>
                                        </p:tav>
                                      </p:tavLst>
                                    </p:anim>
                                    <p:anim calcmode="lin" valueType="num">
                                      <p:cBhvr additive="base">
                                        <p:cTn id="68" dur="500" fill="hold"/>
                                        <p:tgtEl>
                                          <p:spTgt spid="13"/>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additive="base">
                                        <p:cTn id="71" dur="500" fill="hold"/>
                                        <p:tgtEl>
                                          <p:spTgt spid="14"/>
                                        </p:tgtEl>
                                        <p:attrNameLst>
                                          <p:attrName>ppt_x</p:attrName>
                                        </p:attrNameLst>
                                      </p:cBhvr>
                                      <p:tavLst>
                                        <p:tav tm="0">
                                          <p:val>
                                            <p:strVal val="0-#ppt_w/2"/>
                                          </p:val>
                                        </p:tav>
                                        <p:tav tm="100000">
                                          <p:val>
                                            <p:strVal val="#ppt_x"/>
                                          </p:val>
                                        </p:tav>
                                      </p:tavLst>
                                    </p:anim>
                                    <p:anim calcmode="lin" valueType="num">
                                      <p:cBhvr additive="base">
                                        <p:cTn id="72" dur="500" fill="hold"/>
                                        <p:tgtEl>
                                          <p:spTgt spid="14"/>
                                        </p:tgtEl>
                                        <p:attrNameLst>
                                          <p:attrName>ppt_y</p:attrName>
                                        </p:attrNameLst>
                                      </p:cBhvr>
                                      <p:tavLst>
                                        <p:tav tm="0">
                                          <p:val>
                                            <p:strVal val="#ppt_y"/>
                                          </p:val>
                                        </p:tav>
                                        <p:tav tm="100000">
                                          <p:val>
                                            <p:strVal val="#ppt_y"/>
                                          </p:val>
                                        </p:tav>
                                      </p:tavLst>
                                    </p:anim>
                                  </p:childTnLst>
                                </p:cTn>
                              </p:par>
                            </p:childTnLst>
                          </p:cTn>
                        </p:par>
                        <p:par>
                          <p:cTn id="73" fill="hold">
                            <p:stCondLst>
                              <p:cond delay="7325"/>
                            </p:stCondLst>
                            <p:childTnLst>
                              <p:par>
                                <p:cTn id="74" presetID="55" presetClass="entr" presetSubtype="0" fill="hold" grpId="0" nodeType="afterEffect">
                                  <p:stCondLst>
                                    <p:cond delay="0"/>
                                  </p:stCondLst>
                                  <p:iterate type="lt">
                                    <p:tmPct val="10000"/>
                                  </p:iterate>
                                  <p:childTnLst>
                                    <p:set>
                                      <p:cBhvr>
                                        <p:cTn id="75" dur="1" fill="hold">
                                          <p:stCondLst>
                                            <p:cond delay="0"/>
                                          </p:stCondLst>
                                        </p:cTn>
                                        <p:tgtEl>
                                          <p:spTgt spid="15"/>
                                        </p:tgtEl>
                                        <p:attrNameLst>
                                          <p:attrName>style.visibility</p:attrName>
                                        </p:attrNameLst>
                                      </p:cBhvr>
                                      <p:to>
                                        <p:strVal val="visible"/>
                                      </p:to>
                                    </p:set>
                                    <p:anim calcmode="lin" valueType="num">
                                      <p:cBhvr>
                                        <p:cTn id="76" dur="750" fill="hold"/>
                                        <p:tgtEl>
                                          <p:spTgt spid="15"/>
                                        </p:tgtEl>
                                        <p:attrNameLst>
                                          <p:attrName>ppt_w</p:attrName>
                                        </p:attrNameLst>
                                      </p:cBhvr>
                                      <p:tavLst>
                                        <p:tav tm="0">
                                          <p:val>
                                            <p:strVal val="#ppt_w*0.70"/>
                                          </p:val>
                                        </p:tav>
                                        <p:tav tm="100000">
                                          <p:val>
                                            <p:strVal val="#ppt_w"/>
                                          </p:val>
                                        </p:tav>
                                      </p:tavLst>
                                    </p:anim>
                                    <p:anim calcmode="lin" valueType="num">
                                      <p:cBhvr>
                                        <p:cTn id="77" dur="750" fill="hold"/>
                                        <p:tgtEl>
                                          <p:spTgt spid="15"/>
                                        </p:tgtEl>
                                        <p:attrNameLst>
                                          <p:attrName>ppt_h</p:attrName>
                                        </p:attrNameLst>
                                      </p:cBhvr>
                                      <p:tavLst>
                                        <p:tav tm="0">
                                          <p:val>
                                            <p:strVal val="#ppt_h"/>
                                          </p:val>
                                        </p:tav>
                                        <p:tav tm="100000">
                                          <p:val>
                                            <p:strVal val="#ppt_h"/>
                                          </p:val>
                                        </p:tav>
                                      </p:tavLst>
                                    </p:anim>
                                    <p:animEffect transition="in" filter="fade">
                                      <p:cBhvr>
                                        <p:cTn id="78" dur="750"/>
                                        <p:tgtEl>
                                          <p:spTgt spid="1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wipe(down)">
                                      <p:cBhvr>
                                        <p:cTn id="8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9" grpId="0"/>
      <p:bldP spid="10" grpId="0" animBg="1"/>
      <p:bldP spid="12" grpId="0"/>
      <p:bldP spid="13" grpId="0" animBg="1"/>
      <p:bldP spid="15" grpId="0"/>
      <p:bldP spid="19"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相关代码</a:t>
            </a:r>
          </a:p>
        </p:txBody>
      </p:sp>
      <p:sp>
        <p:nvSpPr>
          <p:cNvPr id="27" name="矩形 26"/>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pic>
        <p:nvPicPr>
          <p:cNvPr id="4" name="图片 3">
            <a:extLst>
              <a:ext uri="{FF2B5EF4-FFF2-40B4-BE49-F238E27FC236}">
                <a16:creationId xmlns:a16="http://schemas.microsoft.com/office/drawing/2014/main" id="{75322C1E-9DA8-429C-96AD-1A18D9039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857" y="2510908"/>
            <a:ext cx="8314286" cy="2333333"/>
          </a:xfrm>
          <a:prstGeom prst="rect">
            <a:avLst/>
          </a:prstGeom>
        </p:spPr>
      </p:pic>
    </p:spTree>
    <p:extLst>
      <p:ext uri="{BB962C8B-B14F-4D97-AF65-F5344CB8AC3E}">
        <p14:creationId xmlns:p14="http://schemas.microsoft.com/office/powerpoint/2010/main" val="4222775367"/>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报名页面</a:t>
            </a:r>
          </a:p>
        </p:txBody>
      </p:sp>
      <p:sp>
        <p:nvSpPr>
          <p:cNvPr id="39" name="矩形 38"/>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pic>
        <p:nvPicPr>
          <p:cNvPr id="4" name="图片 3">
            <a:extLst>
              <a:ext uri="{FF2B5EF4-FFF2-40B4-BE49-F238E27FC236}">
                <a16:creationId xmlns:a16="http://schemas.microsoft.com/office/drawing/2014/main" id="{ACB76BF4-4AE2-44D2-A132-A4F93F3D8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6944" y="785760"/>
            <a:ext cx="6098112" cy="6072239"/>
          </a:xfrm>
          <a:prstGeom prst="rect">
            <a:avLst/>
          </a:prstGeom>
        </p:spPr>
      </p:pic>
    </p:spTree>
    <p:extLst>
      <p:ext uri="{BB962C8B-B14F-4D97-AF65-F5344CB8AC3E}">
        <p14:creationId xmlns:p14="http://schemas.microsoft.com/office/powerpoint/2010/main" val="3112347354"/>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相关代码</a:t>
            </a:r>
          </a:p>
        </p:txBody>
      </p:sp>
      <p:sp>
        <p:nvSpPr>
          <p:cNvPr id="27" name="矩形 26"/>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pic>
        <p:nvPicPr>
          <p:cNvPr id="4" name="图片 3">
            <a:extLst>
              <a:ext uri="{FF2B5EF4-FFF2-40B4-BE49-F238E27FC236}">
                <a16:creationId xmlns:a16="http://schemas.microsoft.com/office/drawing/2014/main" id="{F895A20B-920C-44E1-BFEA-0000C9603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381" y="923289"/>
            <a:ext cx="10095238" cy="5929520"/>
          </a:xfrm>
          <a:prstGeom prst="rect">
            <a:avLst/>
          </a:prstGeom>
        </p:spPr>
      </p:pic>
    </p:spTree>
    <p:extLst>
      <p:ext uri="{BB962C8B-B14F-4D97-AF65-F5344CB8AC3E}">
        <p14:creationId xmlns:p14="http://schemas.microsoft.com/office/powerpoint/2010/main" val="3886103168"/>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报名成功</a:t>
            </a:r>
          </a:p>
        </p:txBody>
      </p:sp>
      <p:sp>
        <p:nvSpPr>
          <p:cNvPr id="39" name="矩形 38"/>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pic>
        <p:nvPicPr>
          <p:cNvPr id="4" name="图片 3">
            <a:extLst>
              <a:ext uri="{FF2B5EF4-FFF2-40B4-BE49-F238E27FC236}">
                <a16:creationId xmlns:a16="http://schemas.microsoft.com/office/drawing/2014/main" id="{4064B9B0-3784-449C-964C-F79B72282B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5047" y="785761"/>
            <a:ext cx="4561905" cy="6076190"/>
          </a:xfrm>
          <a:prstGeom prst="rect">
            <a:avLst/>
          </a:prstGeom>
        </p:spPr>
      </p:pic>
    </p:spTree>
    <p:extLst>
      <p:ext uri="{BB962C8B-B14F-4D97-AF65-F5344CB8AC3E}">
        <p14:creationId xmlns:p14="http://schemas.microsoft.com/office/powerpoint/2010/main" val="945187064"/>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成绩查询</a:t>
            </a:r>
          </a:p>
        </p:txBody>
      </p:sp>
      <p:sp>
        <p:nvSpPr>
          <p:cNvPr id="39" name="矩形 38"/>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pic>
        <p:nvPicPr>
          <p:cNvPr id="6" name="图片 5">
            <a:extLst>
              <a:ext uri="{FF2B5EF4-FFF2-40B4-BE49-F238E27FC236}">
                <a16:creationId xmlns:a16="http://schemas.microsoft.com/office/drawing/2014/main" id="{2B710595-12D6-4252-BAE9-14C0A796E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5760"/>
            <a:ext cx="12192000" cy="6072239"/>
          </a:xfrm>
          <a:prstGeom prst="rect">
            <a:avLst/>
          </a:prstGeom>
        </p:spPr>
      </p:pic>
    </p:spTree>
    <p:extLst>
      <p:ext uri="{BB962C8B-B14F-4D97-AF65-F5344CB8AC3E}">
        <p14:creationId xmlns:p14="http://schemas.microsoft.com/office/powerpoint/2010/main" val="1999228885"/>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相关代码</a:t>
            </a:r>
          </a:p>
        </p:txBody>
      </p:sp>
      <p:sp>
        <p:nvSpPr>
          <p:cNvPr id="27" name="矩形 26"/>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pic>
        <p:nvPicPr>
          <p:cNvPr id="3" name="图片 2">
            <a:extLst>
              <a:ext uri="{FF2B5EF4-FFF2-40B4-BE49-F238E27FC236}">
                <a16:creationId xmlns:a16="http://schemas.microsoft.com/office/drawing/2014/main" id="{8EE0E3E6-0BD3-44AD-B2B0-EDB65D656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86" y="1237465"/>
            <a:ext cx="11171428" cy="5500959"/>
          </a:xfrm>
          <a:prstGeom prst="rect">
            <a:avLst/>
          </a:prstGeom>
        </p:spPr>
      </p:pic>
    </p:spTree>
    <p:extLst>
      <p:ext uri="{BB962C8B-B14F-4D97-AF65-F5344CB8AC3E}">
        <p14:creationId xmlns:p14="http://schemas.microsoft.com/office/powerpoint/2010/main" val="3413637474"/>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查询成功</a:t>
            </a:r>
          </a:p>
        </p:txBody>
      </p:sp>
      <p:sp>
        <p:nvSpPr>
          <p:cNvPr id="39" name="矩形 38"/>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pic>
        <p:nvPicPr>
          <p:cNvPr id="6" name="图片 5">
            <a:extLst>
              <a:ext uri="{FF2B5EF4-FFF2-40B4-BE49-F238E27FC236}">
                <a16:creationId xmlns:a16="http://schemas.microsoft.com/office/drawing/2014/main" id="{88B5667B-DB2D-4344-B70D-B337CFC8A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0028"/>
            <a:ext cx="12192000" cy="6047972"/>
          </a:xfrm>
          <a:prstGeom prst="rect">
            <a:avLst/>
          </a:prstGeom>
          <a:solidFill>
            <a:schemeClr val="tx1"/>
          </a:solidFill>
          <a:ln>
            <a:solidFill>
              <a:schemeClr val="accent1"/>
            </a:solidFill>
          </a:ln>
        </p:spPr>
      </p:pic>
      <mc:AlternateContent xmlns:mc="http://schemas.openxmlformats.org/markup-compatibility/2006">
        <mc:Choice xmlns:p14="http://schemas.microsoft.com/office/powerpoint/2010/main" Requires="p14">
          <p:contentPart p14:bwMode="auto" r:id="rId4">
            <p14:nvContentPartPr>
              <p14:cNvPr id="9" name="墨迹 8">
                <a:extLst>
                  <a:ext uri="{FF2B5EF4-FFF2-40B4-BE49-F238E27FC236}">
                    <a16:creationId xmlns:a16="http://schemas.microsoft.com/office/drawing/2014/main" id="{DE9AF575-E895-48E6-9290-3DB1DF6AD2F5}"/>
                  </a:ext>
                </a:extLst>
              </p14:cNvPr>
              <p14:cNvContentPartPr/>
              <p14:nvPr/>
            </p14:nvContentPartPr>
            <p14:xfrm>
              <a:off x="989148" y="3694930"/>
              <a:ext cx="588240" cy="360"/>
            </p14:xfrm>
          </p:contentPart>
        </mc:Choice>
        <mc:Fallback>
          <p:pic>
            <p:nvPicPr>
              <p:cNvPr id="9" name="墨迹 8">
                <a:extLst>
                  <a:ext uri="{FF2B5EF4-FFF2-40B4-BE49-F238E27FC236}">
                    <a16:creationId xmlns:a16="http://schemas.microsoft.com/office/drawing/2014/main" id="{DE9AF575-E895-48E6-9290-3DB1DF6AD2F5}"/>
                  </a:ext>
                </a:extLst>
              </p:cNvPr>
              <p:cNvPicPr/>
              <p:nvPr/>
            </p:nvPicPr>
            <p:blipFill>
              <a:blip r:embed="rId5"/>
              <a:stretch>
                <a:fillRect/>
              </a:stretch>
            </p:blipFill>
            <p:spPr>
              <a:xfrm>
                <a:off x="953148" y="3622930"/>
                <a:ext cx="65988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墨迹 9">
                <a:extLst>
                  <a:ext uri="{FF2B5EF4-FFF2-40B4-BE49-F238E27FC236}">
                    <a16:creationId xmlns:a16="http://schemas.microsoft.com/office/drawing/2014/main" id="{6017154B-FDFB-45B4-AED9-F2AEAE3F6062}"/>
                  </a:ext>
                </a:extLst>
              </p14:cNvPr>
              <p14:cNvContentPartPr/>
              <p14:nvPr/>
            </p14:nvContentPartPr>
            <p14:xfrm>
              <a:off x="8033628" y="3256450"/>
              <a:ext cx="523080" cy="19800"/>
            </p14:xfrm>
          </p:contentPart>
        </mc:Choice>
        <mc:Fallback>
          <p:pic>
            <p:nvPicPr>
              <p:cNvPr id="10" name="墨迹 9">
                <a:extLst>
                  <a:ext uri="{FF2B5EF4-FFF2-40B4-BE49-F238E27FC236}">
                    <a16:creationId xmlns:a16="http://schemas.microsoft.com/office/drawing/2014/main" id="{6017154B-FDFB-45B4-AED9-F2AEAE3F6062}"/>
                  </a:ext>
                </a:extLst>
              </p:cNvPr>
              <p:cNvPicPr/>
              <p:nvPr/>
            </p:nvPicPr>
            <p:blipFill>
              <a:blip r:embed="rId7"/>
              <a:stretch>
                <a:fillRect/>
              </a:stretch>
            </p:blipFill>
            <p:spPr>
              <a:xfrm>
                <a:off x="7997628" y="3184450"/>
                <a:ext cx="59472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墨迹 10">
                <a:extLst>
                  <a:ext uri="{FF2B5EF4-FFF2-40B4-BE49-F238E27FC236}">
                    <a16:creationId xmlns:a16="http://schemas.microsoft.com/office/drawing/2014/main" id="{39284A30-9CF5-4F91-91AA-8927A669B370}"/>
                  </a:ext>
                </a:extLst>
              </p14:cNvPr>
              <p14:cNvContentPartPr/>
              <p14:nvPr/>
            </p14:nvContentPartPr>
            <p14:xfrm>
              <a:off x="7996188" y="3750730"/>
              <a:ext cx="532440" cy="360"/>
            </p14:xfrm>
          </p:contentPart>
        </mc:Choice>
        <mc:Fallback>
          <p:pic>
            <p:nvPicPr>
              <p:cNvPr id="11" name="墨迹 10">
                <a:extLst>
                  <a:ext uri="{FF2B5EF4-FFF2-40B4-BE49-F238E27FC236}">
                    <a16:creationId xmlns:a16="http://schemas.microsoft.com/office/drawing/2014/main" id="{39284A30-9CF5-4F91-91AA-8927A669B370}"/>
                  </a:ext>
                </a:extLst>
              </p:cNvPr>
              <p:cNvPicPr/>
              <p:nvPr/>
            </p:nvPicPr>
            <p:blipFill>
              <a:blip r:embed="rId9"/>
              <a:stretch>
                <a:fillRect/>
              </a:stretch>
            </p:blipFill>
            <p:spPr>
              <a:xfrm>
                <a:off x="7960188" y="3678730"/>
                <a:ext cx="604080" cy="144000"/>
              </a:xfrm>
              <a:prstGeom prst="rect">
                <a:avLst/>
              </a:prstGeom>
            </p:spPr>
          </p:pic>
        </mc:Fallback>
      </mc:AlternateContent>
    </p:spTree>
    <p:extLst>
      <p:ext uri="{BB962C8B-B14F-4D97-AF65-F5344CB8AC3E}">
        <p14:creationId xmlns:p14="http://schemas.microsoft.com/office/powerpoint/2010/main" val="52950147"/>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登录注册</a:t>
            </a:r>
          </a:p>
        </p:txBody>
      </p:sp>
      <p:sp>
        <p:nvSpPr>
          <p:cNvPr id="39" name="矩形 38"/>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pic>
        <p:nvPicPr>
          <p:cNvPr id="3" name="图片 2">
            <a:extLst>
              <a:ext uri="{FF2B5EF4-FFF2-40B4-BE49-F238E27FC236}">
                <a16:creationId xmlns:a16="http://schemas.microsoft.com/office/drawing/2014/main" id="{F65B60A6-0B86-4D08-B42D-E539FD2FF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43375">
            <a:off x="2206530" y="669403"/>
            <a:ext cx="3320039" cy="5885523"/>
          </a:xfrm>
          <a:prstGeom prst="rect">
            <a:avLst/>
          </a:prstGeom>
        </p:spPr>
      </p:pic>
      <p:pic>
        <p:nvPicPr>
          <p:cNvPr id="5" name="图片 4">
            <a:extLst>
              <a:ext uri="{FF2B5EF4-FFF2-40B4-BE49-F238E27FC236}">
                <a16:creationId xmlns:a16="http://schemas.microsoft.com/office/drawing/2014/main" id="{BA99EC56-2C80-41EE-B806-57067CBEA8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53555">
            <a:off x="6737024" y="1006718"/>
            <a:ext cx="3310607" cy="5885523"/>
          </a:xfrm>
          <a:prstGeom prst="rect">
            <a:avLst/>
          </a:prstGeom>
        </p:spPr>
      </p:pic>
    </p:spTree>
    <p:extLst>
      <p:ext uri="{BB962C8B-B14F-4D97-AF65-F5344CB8AC3E}">
        <p14:creationId xmlns:p14="http://schemas.microsoft.com/office/powerpoint/2010/main" val="3967021611"/>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状态与信息</a:t>
            </a:r>
          </a:p>
        </p:txBody>
      </p:sp>
      <p:sp>
        <p:nvSpPr>
          <p:cNvPr id="39" name="矩形 38"/>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pic>
        <p:nvPicPr>
          <p:cNvPr id="4" name="图片 3">
            <a:extLst>
              <a:ext uri="{FF2B5EF4-FFF2-40B4-BE49-F238E27FC236}">
                <a16:creationId xmlns:a16="http://schemas.microsoft.com/office/drawing/2014/main" id="{F69C75CA-D4F5-4691-8CF3-325943BBFA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5527"/>
            <a:ext cx="3380842" cy="5952474"/>
          </a:xfrm>
          <a:prstGeom prst="rect">
            <a:avLst/>
          </a:prstGeom>
        </p:spPr>
      </p:pic>
      <p:pic>
        <p:nvPicPr>
          <p:cNvPr id="7" name="图片 6">
            <a:extLst>
              <a:ext uri="{FF2B5EF4-FFF2-40B4-BE49-F238E27FC236}">
                <a16:creationId xmlns:a16="http://schemas.microsoft.com/office/drawing/2014/main" id="{168B0D46-B294-43C0-8E5B-E68D04B66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0842" y="905527"/>
            <a:ext cx="8811157" cy="5952473"/>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墨迹 1">
                <a:extLst>
                  <a:ext uri="{FF2B5EF4-FFF2-40B4-BE49-F238E27FC236}">
                    <a16:creationId xmlns:a16="http://schemas.microsoft.com/office/drawing/2014/main" id="{6B4CCB6F-47CC-4DA4-9EFB-7AB76CD78285}"/>
                  </a:ext>
                </a:extLst>
              </p14:cNvPr>
              <p14:cNvContentPartPr/>
              <p14:nvPr/>
            </p14:nvContentPartPr>
            <p14:xfrm>
              <a:off x="4599948" y="5616970"/>
              <a:ext cx="205560" cy="21960"/>
            </p14:xfrm>
          </p:contentPart>
        </mc:Choice>
        <mc:Fallback>
          <p:pic>
            <p:nvPicPr>
              <p:cNvPr id="2" name="墨迹 1">
                <a:extLst>
                  <a:ext uri="{FF2B5EF4-FFF2-40B4-BE49-F238E27FC236}">
                    <a16:creationId xmlns:a16="http://schemas.microsoft.com/office/drawing/2014/main" id="{6B4CCB6F-47CC-4DA4-9EFB-7AB76CD78285}"/>
                  </a:ext>
                </a:extLst>
              </p:cNvPr>
              <p:cNvPicPr/>
              <p:nvPr/>
            </p:nvPicPr>
            <p:blipFill>
              <a:blip r:embed="rId6"/>
              <a:stretch>
                <a:fillRect/>
              </a:stretch>
            </p:blipFill>
            <p:spPr>
              <a:xfrm>
                <a:off x="4563948" y="5544970"/>
                <a:ext cx="27720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 name="墨迹 2">
                <a:extLst>
                  <a:ext uri="{FF2B5EF4-FFF2-40B4-BE49-F238E27FC236}">
                    <a16:creationId xmlns:a16="http://schemas.microsoft.com/office/drawing/2014/main" id="{3C980E7C-FD20-4A82-B437-FDB704D92AC2}"/>
                  </a:ext>
                </a:extLst>
              </p14:cNvPr>
              <p14:cNvContentPartPr/>
              <p14:nvPr/>
            </p14:nvContentPartPr>
            <p14:xfrm>
              <a:off x="4637388" y="5868970"/>
              <a:ext cx="102960" cy="360"/>
            </p14:xfrm>
          </p:contentPart>
        </mc:Choice>
        <mc:Fallback>
          <p:pic>
            <p:nvPicPr>
              <p:cNvPr id="3" name="墨迹 2">
                <a:extLst>
                  <a:ext uri="{FF2B5EF4-FFF2-40B4-BE49-F238E27FC236}">
                    <a16:creationId xmlns:a16="http://schemas.microsoft.com/office/drawing/2014/main" id="{3C980E7C-FD20-4A82-B437-FDB704D92AC2}"/>
                  </a:ext>
                </a:extLst>
              </p:cNvPr>
              <p:cNvPicPr/>
              <p:nvPr/>
            </p:nvPicPr>
            <p:blipFill>
              <a:blip r:embed="rId8"/>
              <a:stretch>
                <a:fillRect/>
              </a:stretch>
            </p:blipFill>
            <p:spPr>
              <a:xfrm>
                <a:off x="4601388" y="5796970"/>
                <a:ext cx="1746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墨迹 4">
                <a:extLst>
                  <a:ext uri="{FF2B5EF4-FFF2-40B4-BE49-F238E27FC236}">
                    <a16:creationId xmlns:a16="http://schemas.microsoft.com/office/drawing/2014/main" id="{F03C635F-901E-45CC-983A-DAED4464EAAE}"/>
                  </a:ext>
                </a:extLst>
              </p14:cNvPr>
              <p14:cNvContentPartPr/>
              <p14:nvPr/>
            </p14:nvContentPartPr>
            <p14:xfrm>
              <a:off x="5215908" y="5607610"/>
              <a:ext cx="438840" cy="360"/>
            </p14:xfrm>
          </p:contentPart>
        </mc:Choice>
        <mc:Fallback>
          <p:pic>
            <p:nvPicPr>
              <p:cNvPr id="5" name="墨迹 4">
                <a:extLst>
                  <a:ext uri="{FF2B5EF4-FFF2-40B4-BE49-F238E27FC236}">
                    <a16:creationId xmlns:a16="http://schemas.microsoft.com/office/drawing/2014/main" id="{F03C635F-901E-45CC-983A-DAED4464EAAE}"/>
                  </a:ext>
                </a:extLst>
              </p:cNvPr>
              <p:cNvPicPr/>
              <p:nvPr/>
            </p:nvPicPr>
            <p:blipFill>
              <a:blip r:embed="rId10"/>
              <a:stretch>
                <a:fillRect/>
              </a:stretch>
            </p:blipFill>
            <p:spPr>
              <a:xfrm>
                <a:off x="5179908" y="5535610"/>
                <a:ext cx="51048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A087455B-4FA4-465D-B568-6CD99EB975C0}"/>
                  </a:ext>
                </a:extLst>
              </p14:cNvPr>
              <p14:cNvContentPartPr/>
              <p14:nvPr/>
            </p14:nvContentPartPr>
            <p14:xfrm>
              <a:off x="7324428" y="5570170"/>
              <a:ext cx="541800" cy="37800"/>
            </p14:xfrm>
          </p:contentPart>
        </mc:Choice>
        <mc:Fallback>
          <p:pic>
            <p:nvPicPr>
              <p:cNvPr id="6" name="墨迹 5">
                <a:extLst>
                  <a:ext uri="{FF2B5EF4-FFF2-40B4-BE49-F238E27FC236}">
                    <a16:creationId xmlns:a16="http://schemas.microsoft.com/office/drawing/2014/main" id="{A087455B-4FA4-465D-B568-6CD99EB975C0}"/>
                  </a:ext>
                </a:extLst>
              </p:cNvPr>
              <p:cNvPicPr/>
              <p:nvPr/>
            </p:nvPicPr>
            <p:blipFill>
              <a:blip r:embed="rId12"/>
              <a:stretch>
                <a:fillRect/>
              </a:stretch>
            </p:blipFill>
            <p:spPr>
              <a:xfrm>
                <a:off x="7288428" y="5498170"/>
                <a:ext cx="61344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8" name="墨迹 7">
                <a:extLst>
                  <a:ext uri="{FF2B5EF4-FFF2-40B4-BE49-F238E27FC236}">
                    <a16:creationId xmlns:a16="http://schemas.microsoft.com/office/drawing/2014/main" id="{B394EAC2-74FA-4FA0-868E-8578B0141BDD}"/>
                  </a:ext>
                </a:extLst>
              </p14:cNvPr>
              <p14:cNvContentPartPr/>
              <p14:nvPr/>
            </p14:nvContentPartPr>
            <p14:xfrm>
              <a:off x="8126868" y="5598250"/>
              <a:ext cx="523080" cy="360"/>
            </p14:xfrm>
          </p:contentPart>
        </mc:Choice>
        <mc:Fallback>
          <p:pic>
            <p:nvPicPr>
              <p:cNvPr id="8" name="墨迹 7">
                <a:extLst>
                  <a:ext uri="{FF2B5EF4-FFF2-40B4-BE49-F238E27FC236}">
                    <a16:creationId xmlns:a16="http://schemas.microsoft.com/office/drawing/2014/main" id="{B394EAC2-74FA-4FA0-868E-8578B0141BDD}"/>
                  </a:ext>
                </a:extLst>
              </p:cNvPr>
              <p:cNvPicPr/>
              <p:nvPr/>
            </p:nvPicPr>
            <p:blipFill>
              <a:blip r:embed="rId14"/>
              <a:stretch>
                <a:fillRect/>
              </a:stretch>
            </p:blipFill>
            <p:spPr>
              <a:xfrm>
                <a:off x="8090868" y="5526250"/>
                <a:ext cx="594720" cy="144000"/>
              </a:xfrm>
              <a:prstGeom prst="rect">
                <a:avLst/>
              </a:prstGeom>
            </p:spPr>
          </p:pic>
        </mc:Fallback>
      </mc:AlternateContent>
    </p:spTree>
    <p:extLst>
      <p:ext uri="{BB962C8B-B14F-4D97-AF65-F5344CB8AC3E}">
        <p14:creationId xmlns:p14="http://schemas.microsoft.com/office/powerpoint/2010/main" val="724439707"/>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相关代码</a:t>
            </a:r>
          </a:p>
        </p:txBody>
      </p:sp>
      <p:sp>
        <p:nvSpPr>
          <p:cNvPr id="27" name="矩形 26"/>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pic>
        <p:nvPicPr>
          <p:cNvPr id="3" name="图片 2">
            <a:extLst>
              <a:ext uri="{FF2B5EF4-FFF2-40B4-BE49-F238E27FC236}">
                <a16:creationId xmlns:a16="http://schemas.microsoft.com/office/drawing/2014/main" id="{EFF1E897-8FA3-40D4-9312-D6C07CFFE7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5761"/>
            <a:ext cx="7108885" cy="4127840"/>
          </a:xfrm>
          <a:prstGeom prst="rect">
            <a:avLst/>
          </a:prstGeom>
        </p:spPr>
      </p:pic>
      <p:pic>
        <p:nvPicPr>
          <p:cNvPr id="6" name="图片 5">
            <a:extLst>
              <a:ext uri="{FF2B5EF4-FFF2-40B4-BE49-F238E27FC236}">
                <a16:creationId xmlns:a16="http://schemas.microsoft.com/office/drawing/2014/main" id="{58547A7A-810E-44D9-9647-D630C4FE91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8342" y="785761"/>
            <a:ext cx="6483658" cy="3193597"/>
          </a:xfrm>
          <a:prstGeom prst="rect">
            <a:avLst/>
          </a:prstGeom>
        </p:spPr>
      </p:pic>
      <p:pic>
        <p:nvPicPr>
          <p:cNvPr id="8" name="图片 7">
            <a:extLst>
              <a:ext uri="{FF2B5EF4-FFF2-40B4-BE49-F238E27FC236}">
                <a16:creationId xmlns:a16="http://schemas.microsoft.com/office/drawing/2014/main" id="{75DA6E13-FEC2-40B2-BF86-CFD3D4541C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7341" y="3471170"/>
            <a:ext cx="6179163" cy="3386830"/>
          </a:xfrm>
          <a:prstGeom prst="rect">
            <a:avLst/>
          </a:prstGeom>
        </p:spPr>
      </p:pic>
    </p:spTree>
    <p:extLst>
      <p:ext uri="{BB962C8B-B14F-4D97-AF65-F5344CB8AC3E}">
        <p14:creationId xmlns:p14="http://schemas.microsoft.com/office/powerpoint/2010/main" val="921268585"/>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3"/>
          <p:cNvSpPr/>
          <p:nvPr/>
        </p:nvSpPr>
        <p:spPr>
          <a:xfrm>
            <a:off x="3410037" y="1649603"/>
            <a:ext cx="8781963" cy="1871903"/>
          </a:xfrm>
          <a:custGeom>
            <a:avLst/>
            <a:gdLst/>
            <a:ahLst/>
            <a:cxnLst/>
            <a:rect l="l" t="t" r="r" b="b"/>
            <a:pathLst>
              <a:path w="6586815" h="1404000">
                <a:moveTo>
                  <a:pt x="810600" y="0"/>
                </a:moveTo>
                <a:lnTo>
                  <a:pt x="6586815" y="0"/>
                </a:lnTo>
                <a:lnTo>
                  <a:pt x="6586815" y="1404000"/>
                </a:lnTo>
                <a:lnTo>
                  <a:pt x="0" y="14040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3" name="矩形 6"/>
          <p:cNvSpPr/>
          <p:nvPr/>
        </p:nvSpPr>
        <p:spPr>
          <a:xfrm>
            <a:off x="600" y="3478789"/>
            <a:ext cx="8432200" cy="1871903"/>
          </a:xfrm>
          <a:custGeom>
            <a:avLst/>
            <a:gdLst/>
            <a:ahLst/>
            <a:cxnLst/>
            <a:rect l="l" t="t" r="r" b="b"/>
            <a:pathLst>
              <a:path w="4284268" h="1404000">
                <a:moveTo>
                  <a:pt x="0" y="0"/>
                </a:moveTo>
                <a:lnTo>
                  <a:pt x="4284268" y="0"/>
                </a:lnTo>
                <a:lnTo>
                  <a:pt x="3473668" y="1404000"/>
                </a:lnTo>
                <a:lnTo>
                  <a:pt x="0" y="140400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4" name="矩形 7"/>
          <p:cNvSpPr/>
          <p:nvPr/>
        </p:nvSpPr>
        <p:spPr>
          <a:xfrm>
            <a:off x="0" y="2269848"/>
            <a:ext cx="10612684" cy="2610555"/>
          </a:xfrm>
          <a:custGeom>
            <a:avLst/>
            <a:gdLst/>
            <a:ahLst/>
            <a:cxnLst/>
            <a:rect l="l" t="t" r="r" b="b"/>
            <a:pathLst>
              <a:path w="7959928" h="2268000">
                <a:moveTo>
                  <a:pt x="0" y="0"/>
                </a:moveTo>
                <a:lnTo>
                  <a:pt x="7959928" y="0"/>
                </a:lnTo>
                <a:lnTo>
                  <a:pt x="6650498" y="2268000"/>
                </a:lnTo>
                <a:lnTo>
                  <a:pt x="0" y="2268000"/>
                </a:lnTo>
                <a:close/>
              </a:path>
            </a:pathLst>
          </a:cu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5" name="TextBox 9"/>
          <p:cNvSpPr txBox="1"/>
          <p:nvPr/>
        </p:nvSpPr>
        <p:spPr>
          <a:xfrm>
            <a:off x="791135" y="3754970"/>
            <a:ext cx="1394003" cy="583565"/>
          </a:xfrm>
          <a:prstGeom prst="rect">
            <a:avLst/>
          </a:prstGeom>
          <a:noFill/>
        </p:spPr>
        <p:txBody>
          <a:bodyPr wrap="square" rtlCol="0">
            <a:spAutoFit/>
          </a:bodyPr>
          <a:lstStyle/>
          <a:p>
            <a:pPr algn="ctr"/>
            <a:r>
              <a:rPr lang="en-US" altLang="zh-CN" sz="3200" dirty="0">
                <a:solidFill>
                  <a:schemeClr val="bg1"/>
                </a:solidFill>
                <a:cs typeface="+mn-ea"/>
                <a:sym typeface="+mn-lt"/>
              </a:rPr>
              <a:t>PART</a:t>
            </a:r>
          </a:p>
        </p:txBody>
      </p:sp>
      <p:sp>
        <p:nvSpPr>
          <p:cNvPr id="6" name="TextBox 10"/>
          <p:cNvSpPr txBox="1"/>
          <p:nvPr/>
        </p:nvSpPr>
        <p:spPr>
          <a:xfrm>
            <a:off x="1833935" y="2187213"/>
            <a:ext cx="2229761" cy="2447925"/>
          </a:xfrm>
          <a:prstGeom prst="rect">
            <a:avLst/>
          </a:prstGeom>
          <a:noFill/>
        </p:spPr>
        <p:txBody>
          <a:bodyPr wrap="square" rtlCol="0">
            <a:spAutoFit/>
          </a:bodyPr>
          <a:lstStyle/>
          <a:p>
            <a:pPr algn="ctr"/>
            <a:r>
              <a:rPr lang="en-US" altLang="zh-CN" sz="15335" dirty="0">
                <a:solidFill>
                  <a:schemeClr val="bg1"/>
                </a:solidFill>
                <a:cs typeface="+mn-ea"/>
                <a:sym typeface="+mn-lt"/>
              </a:rPr>
              <a:t>1</a:t>
            </a:r>
            <a:endParaRPr lang="zh-CN" altLang="en-US" sz="15335" dirty="0">
              <a:solidFill>
                <a:schemeClr val="bg1"/>
              </a:solidFill>
              <a:cs typeface="+mn-ea"/>
              <a:sym typeface="+mn-lt"/>
            </a:endParaRPr>
          </a:p>
        </p:txBody>
      </p:sp>
      <p:sp>
        <p:nvSpPr>
          <p:cNvPr id="7" name="TextBox 11"/>
          <p:cNvSpPr txBox="1"/>
          <p:nvPr/>
        </p:nvSpPr>
        <p:spPr>
          <a:xfrm>
            <a:off x="4142652" y="2729586"/>
            <a:ext cx="3906694" cy="707886"/>
          </a:xfrm>
          <a:prstGeom prst="rect">
            <a:avLst/>
          </a:prstGeom>
          <a:noFill/>
        </p:spPr>
        <p:txBody>
          <a:bodyPr wrap="square" rtlCol="0">
            <a:spAutoFit/>
          </a:bodyPr>
          <a:lstStyle/>
          <a:p>
            <a:pPr marL="0" lvl="1" algn="dist"/>
            <a:r>
              <a:rPr lang="zh-CN" altLang="en-US" sz="4000" b="1" dirty="0">
                <a:solidFill>
                  <a:schemeClr val="bg1"/>
                </a:solidFill>
                <a:cs typeface="+mn-ea"/>
                <a:sym typeface="+mn-lt"/>
              </a:rPr>
              <a:t>答辩作品思路</a:t>
            </a:r>
          </a:p>
        </p:txBody>
      </p:sp>
      <p:sp>
        <p:nvSpPr>
          <p:cNvPr id="14" name="矩形 20"/>
          <p:cNvSpPr/>
          <p:nvPr/>
        </p:nvSpPr>
        <p:spPr>
          <a:xfrm>
            <a:off x="10771291" y="2231074"/>
            <a:ext cx="596045" cy="984205"/>
          </a:xfrm>
          <a:custGeom>
            <a:avLst/>
            <a:gdLst/>
            <a:ahLst/>
            <a:cxnLst/>
            <a:rect l="l" t="t" r="r" b="b"/>
            <a:pathLst>
              <a:path w="447057" h="738192">
                <a:moveTo>
                  <a:pt x="77961" y="0"/>
                </a:moveTo>
                <a:lnTo>
                  <a:pt x="447057" y="369096"/>
                </a:lnTo>
                <a:lnTo>
                  <a:pt x="77961" y="738192"/>
                </a:lnTo>
                <a:lnTo>
                  <a:pt x="0" y="660231"/>
                </a:lnTo>
                <a:lnTo>
                  <a:pt x="293910" y="366322"/>
                </a:lnTo>
                <a:lnTo>
                  <a:pt x="2775" y="75187"/>
                </a:lnTo>
                <a:close/>
              </a:path>
            </a:pathLst>
          </a:cu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0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000"/>
                                        <p:tgtEl>
                                          <p:spTgt spid="3"/>
                                        </p:tgtEl>
                                      </p:cBhvr>
                                    </p:animEffect>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00" fill="hold"/>
                                        <p:tgtEl>
                                          <p:spTgt spid="4"/>
                                        </p:tgtEl>
                                        <p:attrNameLst>
                                          <p:attrName>ppt_x</p:attrName>
                                        </p:attrNameLst>
                                      </p:cBhvr>
                                      <p:tavLst>
                                        <p:tav tm="0">
                                          <p:val>
                                            <p:strVal val="0-#ppt_w/2"/>
                                          </p:val>
                                        </p:tav>
                                        <p:tav tm="100000">
                                          <p:val>
                                            <p:strVal val="#ppt_x"/>
                                          </p:val>
                                        </p:tav>
                                      </p:tavLst>
                                    </p:anim>
                                    <p:anim calcmode="lin" valueType="num">
                                      <p:cBhvr additive="base">
                                        <p:cTn id="15" dur="10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2000"/>
                            </p:stCondLst>
                            <p:childTnLst>
                              <p:par>
                                <p:cTn id="17" presetID="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anim calcmode="lin" valueType="num">
                                      <p:cBhvr>
                                        <p:cTn id="25" dur="750" fill="hold"/>
                                        <p:tgtEl>
                                          <p:spTgt spid="5"/>
                                        </p:tgtEl>
                                        <p:attrNameLst>
                                          <p:attrName>ppt_x</p:attrName>
                                        </p:attrNameLst>
                                      </p:cBhvr>
                                      <p:tavLst>
                                        <p:tav tm="0">
                                          <p:val>
                                            <p:strVal val="#ppt_x"/>
                                          </p:val>
                                        </p:tav>
                                        <p:tav tm="100000">
                                          <p:val>
                                            <p:strVal val="#ppt_x"/>
                                          </p:val>
                                        </p:tav>
                                      </p:tavLst>
                                    </p:anim>
                                    <p:anim calcmode="lin" valueType="num">
                                      <p:cBhvr>
                                        <p:cTn id="26" dur="75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9" presetClass="entr" presetSubtype="0" decel="10000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fltVal val="0"/>
                                          </p:val>
                                        </p:tav>
                                        <p:tav tm="100000">
                                          <p:val>
                                            <p:strVal val="#ppt_h"/>
                                          </p:val>
                                        </p:tav>
                                      </p:tavLst>
                                    </p:anim>
                                    <p:anim calcmode="lin" valueType="num">
                                      <p:cBhvr>
                                        <p:cTn id="32" dur="500" fill="hold"/>
                                        <p:tgtEl>
                                          <p:spTgt spid="6"/>
                                        </p:tgtEl>
                                        <p:attrNameLst>
                                          <p:attrName>style.rotation</p:attrName>
                                        </p:attrNameLst>
                                      </p:cBhvr>
                                      <p:tavLst>
                                        <p:tav tm="0">
                                          <p:val>
                                            <p:fltVal val="360"/>
                                          </p:val>
                                        </p:tav>
                                        <p:tav tm="100000">
                                          <p:val>
                                            <p:fltVal val="0"/>
                                          </p:val>
                                        </p:tav>
                                      </p:tavLst>
                                    </p:anim>
                                    <p:animEffect transition="in" filter="fade">
                                      <p:cBhvr>
                                        <p:cTn id="33" dur="500"/>
                                        <p:tgtEl>
                                          <p:spTgt spid="6"/>
                                        </p:tgtEl>
                                      </p:cBhvr>
                                    </p:animEffect>
                                  </p:childTnLst>
                                </p:cTn>
                              </p:par>
                            </p:childTnLst>
                          </p:cTn>
                        </p:par>
                        <p:par>
                          <p:cTn id="34" fill="hold">
                            <p:stCondLst>
                              <p:cond delay="4000"/>
                            </p:stCondLst>
                            <p:childTnLst>
                              <p:par>
                                <p:cTn id="35" presetID="12" presetClass="entr" presetSubtype="8"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p:tgtEl>
                                          <p:spTgt spid="7"/>
                                        </p:tgtEl>
                                        <p:attrNameLst>
                                          <p:attrName>ppt_x</p:attrName>
                                        </p:attrNameLst>
                                      </p:cBhvr>
                                      <p:tavLst>
                                        <p:tav tm="0">
                                          <p:val>
                                            <p:strVal val="#ppt_x-#ppt_w*1.125000"/>
                                          </p:val>
                                        </p:tav>
                                        <p:tav tm="100000">
                                          <p:val>
                                            <p:strVal val="#ppt_x"/>
                                          </p:val>
                                        </p:tav>
                                      </p:tavLst>
                                    </p:anim>
                                    <p:animEffect transition="in" filter="wipe(right)">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p:bldP spid="6" grpId="0"/>
      <p:bldP spid="7" grpId="0"/>
      <p:bldP spid="14"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开发组和智能组</a:t>
            </a:r>
          </a:p>
        </p:txBody>
      </p:sp>
      <p:sp>
        <p:nvSpPr>
          <p:cNvPr id="39" name="矩形 38"/>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pic>
        <p:nvPicPr>
          <p:cNvPr id="3" name="图片 2">
            <a:extLst>
              <a:ext uri="{FF2B5EF4-FFF2-40B4-BE49-F238E27FC236}">
                <a16:creationId xmlns:a16="http://schemas.microsoft.com/office/drawing/2014/main" id="{CF6AAAD4-867E-4EFA-BA56-84B9BCAF9B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5456">
            <a:off x="1844430" y="889525"/>
            <a:ext cx="3361905" cy="5952381"/>
          </a:xfrm>
          <a:prstGeom prst="rect">
            <a:avLst/>
          </a:prstGeom>
        </p:spPr>
      </p:pic>
      <p:pic>
        <p:nvPicPr>
          <p:cNvPr id="6" name="图片 5">
            <a:extLst>
              <a:ext uri="{FF2B5EF4-FFF2-40B4-BE49-F238E27FC236}">
                <a16:creationId xmlns:a16="http://schemas.microsoft.com/office/drawing/2014/main" id="{D79EE347-7B12-4874-87E5-6B4C29ED04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63821">
            <a:off x="6683745" y="961996"/>
            <a:ext cx="3190476" cy="5952381"/>
          </a:xfrm>
          <a:prstGeom prst="rect">
            <a:avLst/>
          </a:prstGeom>
        </p:spPr>
      </p:pic>
    </p:spTree>
    <p:extLst>
      <p:ext uri="{BB962C8B-B14F-4D97-AF65-F5344CB8AC3E}">
        <p14:creationId xmlns:p14="http://schemas.microsoft.com/office/powerpoint/2010/main" val="2823511784"/>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相关代码</a:t>
            </a:r>
          </a:p>
        </p:txBody>
      </p:sp>
      <p:sp>
        <p:nvSpPr>
          <p:cNvPr id="27" name="矩形 26"/>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pic>
        <p:nvPicPr>
          <p:cNvPr id="3" name="图片 2">
            <a:extLst>
              <a:ext uri="{FF2B5EF4-FFF2-40B4-BE49-F238E27FC236}">
                <a16:creationId xmlns:a16="http://schemas.microsoft.com/office/drawing/2014/main" id="{837662A1-7F0A-493F-87A7-798F2F5E1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507" y="1029000"/>
            <a:ext cx="9632272" cy="5380678"/>
          </a:xfrm>
          <a:prstGeom prst="rect">
            <a:avLst/>
          </a:prstGeom>
        </p:spPr>
      </p:pic>
    </p:spTree>
    <p:extLst>
      <p:ext uri="{BB962C8B-B14F-4D97-AF65-F5344CB8AC3E}">
        <p14:creationId xmlns:p14="http://schemas.microsoft.com/office/powerpoint/2010/main" val="49385648"/>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404</a:t>
            </a:r>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页面</a:t>
            </a:r>
          </a:p>
        </p:txBody>
      </p:sp>
      <p:sp>
        <p:nvSpPr>
          <p:cNvPr id="39" name="矩形 38"/>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pic>
        <p:nvPicPr>
          <p:cNvPr id="4" name="图片 3">
            <a:extLst>
              <a:ext uri="{FF2B5EF4-FFF2-40B4-BE49-F238E27FC236}">
                <a16:creationId xmlns:a16="http://schemas.microsoft.com/office/drawing/2014/main" id="{05F9EFF4-4A53-498E-96E0-C59ED9BB0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4571" y="785761"/>
            <a:ext cx="3342857" cy="5914286"/>
          </a:xfrm>
          <a:prstGeom prst="rect">
            <a:avLst/>
          </a:prstGeom>
        </p:spPr>
      </p:pic>
    </p:spTree>
    <p:extLst>
      <p:ext uri="{BB962C8B-B14F-4D97-AF65-F5344CB8AC3E}">
        <p14:creationId xmlns:p14="http://schemas.microsoft.com/office/powerpoint/2010/main" val="1059495656"/>
      </p:ext>
    </p:extLst>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3"/>
          <p:cNvSpPr/>
          <p:nvPr/>
        </p:nvSpPr>
        <p:spPr>
          <a:xfrm>
            <a:off x="3410037" y="1649603"/>
            <a:ext cx="8781963" cy="1871903"/>
          </a:xfrm>
          <a:custGeom>
            <a:avLst/>
            <a:gdLst/>
            <a:ahLst/>
            <a:cxnLst/>
            <a:rect l="l" t="t" r="r" b="b"/>
            <a:pathLst>
              <a:path w="6586815" h="1404000">
                <a:moveTo>
                  <a:pt x="810600" y="0"/>
                </a:moveTo>
                <a:lnTo>
                  <a:pt x="6586815" y="0"/>
                </a:lnTo>
                <a:lnTo>
                  <a:pt x="6586815" y="1404000"/>
                </a:lnTo>
                <a:lnTo>
                  <a:pt x="0" y="14040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3" name="矩形 6"/>
          <p:cNvSpPr/>
          <p:nvPr/>
        </p:nvSpPr>
        <p:spPr>
          <a:xfrm>
            <a:off x="600" y="3478789"/>
            <a:ext cx="8432200" cy="1871903"/>
          </a:xfrm>
          <a:custGeom>
            <a:avLst/>
            <a:gdLst/>
            <a:ahLst/>
            <a:cxnLst/>
            <a:rect l="l" t="t" r="r" b="b"/>
            <a:pathLst>
              <a:path w="4284268" h="1404000">
                <a:moveTo>
                  <a:pt x="0" y="0"/>
                </a:moveTo>
                <a:lnTo>
                  <a:pt x="4284268" y="0"/>
                </a:lnTo>
                <a:lnTo>
                  <a:pt x="3473668" y="1404000"/>
                </a:lnTo>
                <a:lnTo>
                  <a:pt x="0" y="140400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4" name="矩形 7"/>
          <p:cNvSpPr/>
          <p:nvPr/>
        </p:nvSpPr>
        <p:spPr>
          <a:xfrm>
            <a:off x="0" y="2269848"/>
            <a:ext cx="10612684" cy="2610555"/>
          </a:xfrm>
          <a:custGeom>
            <a:avLst/>
            <a:gdLst/>
            <a:ahLst/>
            <a:cxnLst/>
            <a:rect l="l" t="t" r="r" b="b"/>
            <a:pathLst>
              <a:path w="7959928" h="2268000">
                <a:moveTo>
                  <a:pt x="0" y="0"/>
                </a:moveTo>
                <a:lnTo>
                  <a:pt x="7959928" y="0"/>
                </a:lnTo>
                <a:lnTo>
                  <a:pt x="6650498" y="2268000"/>
                </a:lnTo>
                <a:lnTo>
                  <a:pt x="0" y="2268000"/>
                </a:lnTo>
                <a:close/>
              </a:path>
            </a:pathLst>
          </a:cu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5" name="TextBox 9"/>
          <p:cNvSpPr txBox="1"/>
          <p:nvPr/>
        </p:nvSpPr>
        <p:spPr>
          <a:xfrm>
            <a:off x="791135" y="3754970"/>
            <a:ext cx="1394003" cy="583565"/>
          </a:xfrm>
          <a:prstGeom prst="rect">
            <a:avLst/>
          </a:prstGeom>
          <a:noFill/>
        </p:spPr>
        <p:txBody>
          <a:bodyPr wrap="square" rtlCol="0">
            <a:spAutoFit/>
          </a:bodyPr>
          <a:lstStyle/>
          <a:p>
            <a:pPr algn="ctr"/>
            <a:r>
              <a:rPr lang="en-US" altLang="zh-CN" sz="3200" dirty="0">
                <a:solidFill>
                  <a:schemeClr val="bg1"/>
                </a:solidFill>
                <a:cs typeface="+mn-ea"/>
                <a:sym typeface="+mn-lt"/>
              </a:rPr>
              <a:t>PART</a:t>
            </a:r>
          </a:p>
        </p:txBody>
      </p:sp>
      <p:sp>
        <p:nvSpPr>
          <p:cNvPr id="6" name="TextBox 10"/>
          <p:cNvSpPr txBox="1"/>
          <p:nvPr/>
        </p:nvSpPr>
        <p:spPr>
          <a:xfrm>
            <a:off x="1833935" y="2187213"/>
            <a:ext cx="2229761" cy="2447925"/>
          </a:xfrm>
          <a:prstGeom prst="rect">
            <a:avLst/>
          </a:prstGeom>
          <a:noFill/>
        </p:spPr>
        <p:txBody>
          <a:bodyPr wrap="square" rtlCol="0">
            <a:spAutoFit/>
          </a:bodyPr>
          <a:lstStyle/>
          <a:p>
            <a:pPr algn="ctr"/>
            <a:r>
              <a:rPr lang="en-US" altLang="zh-CN" sz="15335" dirty="0">
                <a:solidFill>
                  <a:schemeClr val="bg1"/>
                </a:solidFill>
                <a:cs typeface="+mn-ea"/>
                <a:sym typeface="+mn-lt"/>
              </a:rPr>
              <a:t>3</a:t>
            </a:r>
            <a:endParaRPr lang="zh-CN" altLang="en-US" sz="15335" dirty="0">
              <a:solidFill>
                <a:schemeClr val="bg1"/>
              </a:solidFill>
              <a:cs typeface="+mn-ea"/>
              <a:sym typeface="+mn-lt"/>
            </a:endParaRPr>
          </a:p>
        </p:txBody>
      </p:sp>
      <p:sp>
        <p:nvSpPr>
          <p:cNvPr id="7" name="TextBox 11"/>
          <p:cNvSpPr txBox="1"/>
          <p:nvPr/>
        </p:nvSpPr>
        <p:spPr>
          <a:xfrm>
            <a:off x="4142652" y="2729586"/>
            <a:ext cx="3906694" cy="707886"/>
          </a:xfrm>
          <a:prstGeom prst="rect">
            <a:avLst/>
          </a:prstGeom>
          <a:noFill/>
        </p:spPr>
        <p:txBody>
          <a:bodyPr wrap="square" rtlCol="0">
            <a:spAutoFit/>
          </a:bodyPr>
          <a:lstStyle/>
          <a:p>
            <a:pPr marL="0" lvl="1" algn="dist"/>
            <a:r>
              <a:rPr lang="zh-CN" altLang="en-US" sz="4000" b="1" dirty="0">
                <a:solidFill>
                  <a:schemeClr val="bg1"/>
                </a:solidFill>
                <a:cs typeface="+mn-ea"/>
                <a:sym typeface="+mn-lt"/>
              </a:rPr>
              <a:t>作品相关代码</a:t>
            </a:r>
          </a:p>
        </p:txBody>
      </p:sp>
      <p:sp>
        <p:nvSpPr>
          <p:cNvPr id="14" name="矩形 20"/>
          <p:cNvSpPr/>
          <p:nvPr/>
        </p:nvSpPr>
        <p:spPr>
          <a:xfrm>
            <a:off x="10771291" y="2231074"/>
            <a:ext cx="596045" cy="984205"/>
          </a:xfrm>
          <a:custGeom>
            <a:avLst/>
            <a:gdLst/>
            <a:ahLst/>
            <a:cxnLst/>
            <a:rect l="l" t="t" r="r" b="b"/>
            <a:pathLst>
              <a:path w="447057" h="738192">
                <a:moveTo>
                  <a:pt x="77961" y="0"/>
                </a:moveTo>
                <a:lnTo>
                  <a:pt x="447057" y="369096"/>
                </a:lnTo>
                <a:lnTo>
                  <a:pt x="77961" y="738192"/>
                </a:lnTo>
                <a:lnTo>
                  <a:pt x="0" y="660231"/>
                </a:lnTo>
                <a:lnTo>
                  <a:pt x="293910" y="366322"/>
                </a:lnTo>
                <a:lnTo>
                  <a:pt x="2775" y="75187"/>
                </a:lnTo>
                <a:close/>
              </a:path>
            </a:pathLst>
          </a:cu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Tree>
    <p:extLst>
      <p:ext uri="{BB962C8B-B14F-4D97-AF65-F5344CB8AC3E}">
        <p14:creationId xmlns:p14="http://schemas.microsoft.com/office/powerpoint/2010/main" val="2160843585"/>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0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000"/>
                                        <p:tgtEl>
                                          <p:spTgt spid="3"/>
                                        </p:tgtEl>
                                      </p:cBhvr>
                                    </p:animEffect>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00" fill="hold"/>
                                        <p:tgtEl>
                                          <p:spTgt spid="4"/>
                                        </p:tgtEl>
                                        <p:attrNameLst>
                                          <p:attrName>ppt_x</p:attrName>
                                        </p:attrNameLst>
                                      </p:cBhvr>
                                      <p:tavLst>
                                        <p:tav tm="0">
                                          <p:val>
                                            <p:strVal val="0-#ppt_w/2"/>
                                          </p:val>
                                        </p:tav>
                                        <p:tav tm="100000">
                                          <p:val>
                                            <p:strVal val="#ppt_x"/>
                                          </p:val>
                                        </p:tav>
                                      </p:tavLst>
                                    </p:anim>
                                    <p:anim calcmode="lin" valueType="num">
                                      <p:cBhvr additive="base">
                                        <p:cTn id="15" dur="10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2000"/>
                            </p:stCondLst>
                            <p:childTnLst>
                              <p:par>
                                <p:cTn id="17" presetID="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anim calcmode="lin" valueType="num">
                                      <p:cBhvr>
                                        <p:cTn id="25" dur="750" fill="hold"/>
                                        <p:tgtEl>
                                          <p:spTgt spid="5"/>
                                        </p:tgtEl>
                                        <p:attrNameLst>
                                          <p:attrName>ppt_x</p:attrName>
                                        </p:attrNameLst>
                                      </p:cBhvr>
                                      <p:tavLst>
                                        <p:tav tm="0">
                                          <p:val>
                                            <p:strVal val="#ppt_x"/>
                                          </p:val>
                                        </p:tav>
                                        <p:tav tm="100000">
                                          <p:val>
                                            <p:strVal val="#ppt_x"/>
                                          </p:val>
                                        </p:tav>
                                      </p:tavLst>
                                    </p:anim>
                                    <p:anim calcmode="lin" valueType="num">
                                      <p:cBhvr>
                                        <p:cTn id="26" dur="75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9" presetClass="entr" presetSubtype="0" decel="10000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fltVal val="0"/>
                                          </p:val>
                                        </p:tav>
                                        <p:tav tm="100000">
                                          <p:val>
                                            <p:strVal val="#ppt_h"/>
                                          </p:val>
                                        </p:tav>
                                      </p:tavLst>
                                    </p:anim>
                                    <p:anim calcmode="lin" valueType="num">
                                      <p:cBhvr>
                                        <p:cTn id="32" dur="500" fill="hold"/>
                                        <p:tgtEl>
                                          <p:spTgt spid="6"/>
                                        </p:tgtEl>
                                        <p:attrNameLst>
                                          <p:attrName>style.rotation</p:attrName>
                                        </p:attrNameLst>
                                      </p:cBhvr>
                                      <p:tavLst>
                                        <p:tav tm="0">
                                          <p:val>
                                            <p:fltVal val="360"/>
                                          </p:val>
                                        </p:tav>
                                        <p:tav tm="100000">
                                          <p:val>
                                            <p:fltVal val="0"/>
                                          </p:val>
                                        </p:tav>
                                      </p:tavLst>
                                    </p:anim>
                                    <p:animEffect transition="in" filter="fade">
                                      <p:cBhvr>
                                        <p:cTn id="33" dur="500"/>
                                        <p:tgtEl>
                                          <p:spTgt spid="6"/>
                                        </p:tgtEl>
                                      </p:cBhvr>
                                    </p:animEffect>
                                  </p:childTnLst>
                                </p:cTn>
                              </p:par>
                            </p:childTnLst>
                          </p:cTn>
                        </p:par>
                        <p:par>
                          <p:cTn id="34" fill="hold">
                            <p:stCondLst>
                              <p:cond delay="4000"/>
                            </p:stCondLst>
                            <p:childTnLst>
                              <p:par>
                                <p:cTn id="35" presetID="12" presetClass="entr" presetSubtype="8"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p:tgtEl>
                                          <p:spTgt spid="7"/>
                                        </p:tgtEl>
                                        <p:attrNameLst>
                                          <p:attrName>ppt_x</p:attrName>
                                        </p:attrNameLst>
                                      </p:cBhvr>
                                      <p:tavLst>
                                        <p:tav tm="0">
                                          <p:val>
                                            <p:strVal val="#ppt_x-#ppt_w*1.125000"/>
                                          </p:val>
                                        </p:tav>
                                        <p:tav tm="100000">
                                          <p:val>
                                            <p:strVal val="#ppt_x"/>
                                          </p:val>
                                        </p:tav>
                                      </p:tavLst>
                                    </p:anim>
                                    <p:animEffect transition="in" filter="wipe(right)">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p:bldP spid="6" grpId="0"/>
      <p:bldP spid="7" grpId="0"/>
      <p:bldP spid="14"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3"/>
          <p:cNvSpPr/>
          <p:nvPr/>
        </p:nvSpPr>
        <p:spPr>
          <a:xfrm>
            <a:off x="3410037" y="1649603"/>
            <a:ext cx="8781963" cy="1871903"/>
          </a:xfrm>
          <a:custGeom>
            <a:avLst/>
            <a:gdLst/>
            <a:ahLst/>
            <a:cxnLst/>
            <a:rect l="l" t="t" r="r" b="b"/>
            <a:pathLst>
              <a:path w="6586815" h="1404000">
                <a:moveTo>
                  <a:pt x="810600" y="0"/>
                </a:moveTo>
                <a:lnTo>
                  <a:pt x="6586815" y="0"/>
                </a:lnTo>
                <a:lnTo>
                  <a:pt x="6586815" y="1404000"/>
                </a:lnTo>
                <a:lnTo>
                  <a:pt x="0" y="14040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3" name="矩形 6"/>
          <p:cNvSpPr/>
          <p:nvPr/>
        </p:nvSpPr>
        <p:spPr>
          <a:xfrm>
            <a:off x="600" y="3478789"/>
            <a:ext cx="8432200" cy="1871903"/>
          </a:xfrm>
          <a:custGeom>
            <a:avLst/>
            <a:gdLst/>
            <a:ahLst/>
            <a:cxnLst/>
            <a:rect l="l" t="t" r="r" b="b"/>
            <a:pathLst>
              <a:path w="4284268" h="1404000">
                <a:moveTo>
                  <a:pt x="0" y="0"/>
                </a:moveTo>
                <a:lnTo>
                  <a:pt x="4284268" y="0"/>
                </a:lnTo>
                <a:lnTo>
                  <a:pt x="3473668" y="1404000"/>
                </a:lnTo>
                <a:lnTo>
                  <a:pt x="0" y="140400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4" name="矩形 7"/>
          <p:cNvSpPr/>
          <p:nvPr/>
        </p:nvSpPr>
        <p:spPr>
          <a:xfrm>
            <a:off x="0" y="2269848"/>
            <a:ext cx="10612684" cy="2610555"/>
          </a:xfrm>
          <a:custGeom>
            <a:avLst/>
            <a:gdLst/>
            <a:ahLst/>
            <a:cxnLst/>
            <a:rect l="l" t="t" r="r" b="b"/>
            <a:pathLst>
              <a:path w="7959928" h="2268000">
                <a:moveTo>
                  <a:pt x="0" y="0"/>
                </a:moveTo>
                <a:lnTo>
                  <a:pt x="7959928" y="0"/>
                </a:lnTo>
                <a:lnTo>
                  <a:pt x="6650498" y="2268000"/>
                </a:lnTo>
                <a:lnTo>
                  <a:pt x="0" y="2268000"/>
                </a:lnTo>
                <a:close/>
              </a:path>
            </a:pathLst>
          </a:cu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5" name="TextBox 9"/>
          <p:cNvSpPr txBox="1"/>
          <p:nvPr/>
        </p:nvSpPr>
        <p:spPr>
          <a:xfrm>
            <a:off x="791135" y="3754970"/>
            <a:ext cx="1394003" cy="583565"/>
          </a:xfrm>
          <a:prstGeom prst="rect">
            <a:avLst/>
          </a:prstGeom>
          <a:noFill/>
        </p:spPr>
        <p:txBody>
          <a:bodyPr wrap="square" rtlCol="0">
            <a:spAutoFit/>
          </a:bodyPr>
          <a:lstStyle/>
          <a:p>
            <a:pPr algn="ctr"/>
            <a:r>
              <a:rPr lang="en-US" altLang="zh-CN" sz="3200" dirty="0">
                <a:solidFill>
                  <a:schemeClr val="bg1"/>
                </a:solidFill>
                <a:cs typeface="+mn-ea"/>
                <a:sym typeface="+mn-lt"/>
              </a:rPr>
              <a:t>PART</a:t>
            </a:r>
          </a:p>
        </p:txBody>
      </p:sp>
      <p:sp>
        <p:nvSpPr>
          <p:cNvPr id="6" name="TextBox 10"/>
          <p:cNvSpPr txBox="1"/>
          <p:nvPr/>
        </p:nvSpPr>
        <p:spPr>
          <a:xfrm>
            <a:off x="1833935" y="2187213"/>
            <a:ext cx="2229761" cy="2447925"/>
          </a:xfrm>
          <a:prstGeom prst="rect">
            <a:avLst/>
          </a:prstGeom>
          <a:noFill/>
        </p:spPr>
        <p:txBody>
          <a:bodyPr wrap="square" rtlCol="0">
            <a:spAutoFit/>
          </a:bodyPr>
          <a:lstStyle/>
          <a:p>
            <a:pPr algn="ctr"/>
            <a:r>
              <a:rPr lang="en-US" altLang="zh-CN" sz="15335" dirty="0">
                <a:solidFill>
                  <a:schemeClr val="bg1"/>
                </a:solidFill>
                <a:cs typeface="+mn-ea"/>
                <a:sym typeface="+mn-lt"/>
              </a:rPr>
              <a:t>4</a:t>
            </a:r>
            <a:endParaRPr lang="zh-CN" altLang="en-US" sz="15335" dirty="0">
              <a:solidFill>
                <a:schemeClr val="bg1"/>
              </a:solidFill>
              <a:cs typeface="+mn-ea"/>
              <a:sym typeface="+mn-lt"/>
            </a:endParaRPr>
          </a:p>
        </p:txBody>
      </p:sp>
      <p:sp>
        <p:nvSpPr>
          <p:cNvPr id="7" name="TextBox 11"/>
          <p:cNvSpPr txBox="1"/>
          <p:nvPr/>
        </p:nvSpPr>
        <p:spPr>
          <a:xfrm>
            <a:off x="4142652" y="2729586"/>
            <a:ext cx="3906694" cy="707886"/>
          </a:xfrm>
          <a:prstGeom prst="rect">
            <a:avLst/>
          </a:prstGeom>
          <a:noFill/>
        </p:spPr>
        <p:txBody>
          <a:bodyPr wrap="square" rtlCol="0">
            <a:spAutoFit/>
          </a:bodyPr>
          <a:lstStyle/>
          <a:p>
            <a:pPr marL="0" lvl="1" algn="dist"/>
            <a:r>
              <a:rPr lang="zh-CN" altLang="en-US" sz="4000" b="1" dirty="0">
                <a:solidFill>
                  <a:schemeClr val="bg1"/>
                </a:solidFill>
                <a:cs typeface="+mn-ea"/>
                <a:sym typeface="+mn-lt"/>
              </a:rPr>
              <a:t>问题反思总结</a:t>
            </a:r>
          </a:p>
        </p:txBody>
      </p:sp>
      <p:sp>
        <p:nvSpPr>
          <p:cNvPr id="14" name="矩形 20"/>
          <p:cNvSpPr/>
          <p:nvPr/>
        </p:nvSpPr>
        <p:spPr>
          <a:xfrm>
            <a:off x="10771291" y="2231074"/>
            <a:ext cx="596045" cy="984205"/>
          </a:xfrm>
          <a:custGeom>
            <a:avLst/>
            <a:gdLst/>
            <a:ahLst/>
            <a:cxnLst/>
            <a:rect l="l" t="t" r="r" b="b"/>
            <a:pathLst>
              <a:path w="447057" h="738192">
                <a:moveTo>
                  <a:pt x="77961" y="0"/>
                </a:moveTo>
                <a:lnTo>
                  <a:pt x="447057" y="369096"/>
                </a:lnTo>
                <a:lnTo>
                  <a:pt x="77961" y="738192"/>
                </a:lnTo>
                <a:lnTo>
                  <a:pt x="0" y="660231"/>
                </a:lnTo>
                <a:lnTo>
                  <a:pt x="293910" y="366322"/>
                </a:lnTo>
                <a:lnTo>
                  <a:pt x="2775" y="75187"/>
                </a:lnTo>
                <a:close/>
              </a:path>
            </a:pathLst>
          </a:cu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Tree>
    <p:extLst>
      <p:ext uri="{BB962C8B-B14F-4D97-AF65-F5344CB8AC3E}">
        <p14:creationId xmlns:p14="http://schemas.microsoft.com/office/powerpoint/2010/main" val="582047364"/>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0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000"/>
                                        <p:tgtEl>
                                          <p:spTgt spid="3"/>
                                        </p:tgtEl>
                                      </p:cBhvr>
                                    </p:animEffect>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00" fill="hold"/>
                                        <p:tgtEl>
                                          <p:spTgt spid="4"/>
                                        </p:tgtEl>
                                        <p:attrNameLst>
                                          <p:attrName>ppt_x</p:attrName>
                                        </p:attrNameLst>
                                      </p:cBhvr>
                                      <p:tavLst>
                                        <p:tav tm="0">
                                          <p:val>
                                            <p:strVal val="0-#ppt_w/2"/>
                                          </p:val>
                                        </p:tav>
                                        <p:tav tm="100000">
                                          <p:val>
                                            <p:strVal val="#ppt_x"/>
                                          </p:val>
                                        </p:tav>
                                      </p:tavLst>
                                    </p:anim>
                                    <p:anim calcmode="lin" valueType="num">
                                      <p:cBhvr additive="base">
                                        <p:cTn id="15" dur="10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2000"/>
                            </p:stCondLst>
                            <p:childTnLst>
                              <p:par>
                                <p:cTn id="17" presetID="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anim calcmode="lin" valueType="num">
                                      <p:cBhvr>
                                        <p:cTn id="25" dur="750" fill="hold"/>
                                        <p:tgtEl>
                                          <p:spTgt spid="5"/>
                                        </p:tgtEl>
                                        <p:attrNameLst>
                                          <p:attrName>ppt_x</p:attrName>
                                        </p:attrNameLst>
                                      </p:cBhvr>
                                      <p:tavLst>
                                        <p:tav tm="0">
                                          <p:val>
                                            <p:strVal val="#ppt_x"/>
                                          </p:val>
                                        </p:tav>
                                        <p:tav tm="100000">
                                          <p:val>
                                            <p:strVal val="#ppt_x"/>
                                          </p:val>
                                        </p:tav>
                                      </p:tavLst>
                                    </p:anim>
                                    <p:anim calcmode="lin" valueType="num">
                                      <p:cBhvr>
                                        <p:cTn id="26" dur="75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9" presetClass="entr" presetSubtype="0" decel="10000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fltVal val="0"/>
                                          </p:val>
                                        </p:tav>
                                        <p:tav tm="100000">
                                          <p:val>
                                            <p:strVal val="#ppt_h"/>
                                          </p:val>
                                        </p:tav>
                                      </p:tavLst>
                                    </p:anim>
                                    <p:anim calcmode="lin" valueType="num">
                                      <p:cBhvr>
                                        <p:cTn id="32" dur="500" fill="hold"/>
                                        <p:tgtEl>
                                          <p:spTgt spid="6"/>
                                        </p:tgtEl>
                                        <p:attrNameLst>
                                          <p:attrName>style.rotation</p:attrName>
                                        </p:attrNameLst>
                                      </p:cBhvr>
                                      <p:tavLst>
                                        <p:tav tm="0">
                                          <p:val>
                                            <p:fltVal val="360"/>
                                          </p:val>
                                        </p:tav>
                                        <p:tav tm="100000">
                                          <p:val>
                                            <p:fltVal val="0"/>
                                          </p:val>
                                        </p:tav>
                                      </p:tavLst>
                                    </p:anim>
                                    <p:animEffect transition="in" filter="fade">
                                      <p:cBhvr>
                                        <p:cTn id="33" dur="500"/>
                                        <p:tgtEl>
                                          <p:spTgt spid="6"/>
                                        </p:tgtEl>
                                      </p:cBhvr>
                                    </p:animEffect>
                                  </p:childTnLst>
                                </p:cTn>
                              </p:par>
                            </p:childTnLst>
                          </p:cTn>
                        </p:par>
                        <p:par>
                          <p:cTn id="34" fill="hold">
                            <p:stCondLst>
                              <p:cond delay="4000"/>
                            </p:stCondLst>
                            <p:childTnLst>
                              <p:par>
                                <p:cTn id="35" presetID="12" presetClass="entr" presetSubtype="8"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p:tgtEl>
                                          <p:spTgt spid="7"/>
                                        </p:tgtEl>
                                        <p:attrNameLst>
                                          <p:attrName>ppt_x</p:attrName>
                                        </p:attrNameLst>
                                      </p:cBhvr>
                                      <p:tavLst>
                                        <p:tav tm="0">
                                          <p:val>
                                            <p:strVal val="#ppt_x-#ppt_w*1.125000"/>
                                          </p:val>
                                        </p:tav>
                                        <p:tav tm="100000">
                                          <p:val>
                                            <p:strVal val="#ppt_x"/>
                                          </p:val>
                                        </p:tav>
                                      </p:tavLst>
                                    </p:anim>
                                    <p:animEffect transition="in" filter="wipe(right)">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p:bldP spid="6" grpId="0"/>
      <p:bldP spid="7" grpId="0"/>
      <p:bldP spid="14"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00"/>
          <p:cNvGrpSpPr/>
          <p:nvPr/>
        </p:nvGrpSpPr>
        <p:grpSpPr>
          <a:xfrm>
            <a:off x="4453076" y="1682469"/>
            <a:ext cx="3285846" cy="3857297"/>
            <a:chOff x="2919321" y="-300142"/>
            <a:chExt cx="6353357" cy="7458284"/>
          </a:xfrm>
        </p:grpSpPr>
        <p:sp>
          <p:nvSpPr>
            <p:cNvPr id="54" name="Freeform: Shape 101"/>
            <p:cNvSpPr/>
            <p:nvPr/>
          </p:nvSpPr>
          <p:spPr bwMode="auto">
            <a:xfrm>
              <a:off x="5071917" y="-300142"/>
              <a:ext cx="1172305" cy="2152594"/>
            </a:xfrm>
            <a:custGeom>
              <a:avLst/>
              <a:gdLst>
                <a:gd name="T0" fmla="*/ 118 w 350"/>
                <a:gd name="T1" fmla="*/ 0 h 644"/>
                <a:gd name="T2" fmla="*/ 300 w 350"/>
                <a:gd name="T3" fmla="*/ 644 h 644"/>
                <a:gd name="T4" fmla="*/ 0 w 350"/>
                <a:gd name="T5" fmla="*/ 134 h 644"/>
                <a:gd name="T6" fmla="*/ 118 w 350"/>
                <a:gd name="T7" fmla="*/ 0 h 644"/>
              </a:gdLst>
              <a:ahLst/>
              <a:cxnLst>
                <a:cxn ang="0">
                  <a:pos x="T0" y="T1"/>
                </a:cxn>
                <a:cxn ang="0">
                  <a:pos x="T2" y="T3"/>
                </a:cxn>
                <a:cxn ang="0">
                  <a:pos x="T4" y="T5"/>
                </a:cxn>
                <a:cxn ang="0">
                  <a:pos x="T6" y="T7"/>
                </a:cxn>
              </a:cxnLst>
              <a:rect l="0" t="0" r="r" b="b"/>
              <a:pathLst>
                <a:path w="350" h="644">
                  <a:moveTo>
                    <a:pt x="118" y="0"/>
                  </a:moveTo>
                  <a:cubicBezTo>
                    <a:pt x="252" y="195"/>
                    <a:pt x="350" y="427"/>
                    <a:pt x="300" y="644"/>
                  </a:cubicBezTo>
                  <a:cubicBezTo>
                    <a:pt x="281" y="436"/>
                    <a:pt x="149" y="245"/>
                    <a:pt x="0" y="134"/>
                  </a:cubicBezTo>
                  <a:lnTo>
                    <a:pt x="118" y="0"/>
                  </a:lnTo>
                  <a:close/>
                </a:path>
              </a:pathLst>
            </a:custGeom>
            <a:solidFill>
              <a:srgbClr val="1F4E79"/>
            </a:solidFill>
            <a:ln w="3175">
              <a:solidFill>
                <a:schemeClr val="bg1"/>
              </a:solidFill>
            </a:ln>
          </p:spPr>
          <p:txBody>
            <a:bodyPr anchor="ctr"/>
            <a:lstStyle/>
            <a:p>
              <a:pPr algn="ctr"/>
              <a:endParaRPr dirty="0"/>
            </a:p>
          </p:txBody>
        </p:sp>
        <p:sp>
          <p:nvSpPr>
            <p:cNvPr id="55" name="Freeform: Shape 102"/>
            <p:cNvSpPr/>
            <p:nvPr/>
          </p:nvSpPr>
          <p:spPr bwMode="auto">
            <a:xfrm>
              <a:off x="6186953" y="-77808"/>
              <a:ext cx="1815727" cy="1785407"/>
            </a:xfrm>
            <a:custGeom>
              <a:avLst/>
              <a:gdLst>
                <a:gd name="T0" fmla="*/ 543 w 543"/>
                <a:gd name="T1" fmla="*/ 0 h 535"/>
                <a:gd name="T2" fmla="*/ 152 w 543"/>
                <a:gd name="T3" fmla="*/ 149 h 535"/>
                <a:gd name="T4" fmla="*/ 0 w 543"/>
                <a:gd name="T5" fmla="*/ 504 h 535"/>
                <a:gd name="T6" fmla="*/ 383 w 543"/>
                <a:gd name="T7" fmla="*/ 140 h 535"/>
                <a:gd name="T8" fmla="*/ 37 w 543"/>
                <a:gd name="T9" fmla="*/ 535 h 535"/>
                <a:gd name="T10" fmla="*/ 388 w 543"/>
                <a:gd name="T11" fmla="*/ 388 h 535"/>
                <a:gd name="T12" fmla="*/ 543 w 543"/>
                <a:gd name="T13" fmla="*/ 0 h 535"/>
              </a:gdLst>
              <a:ahLst/>
              <a:cxnLst>
                <a:cxn ang="0">
                  <a:pos x="T0" y="T1"/>
                </a:cxn>
                <a:cxn ang="0">
                  <a:pos x="T2" y="T3"/>
                </a:cxn>
                <a:cxn ang="0">
                  <a:pos x="T4" y="T5"/>
                </a:cxn>
                <a:cxn ang="0">
                  <a:pos x="T6" y="T7"/>
                </a:cxn>
                <a:cxn ang="0">
                  <a:pos x="T8" y="T9"/>
                </a:cxn>
                <a:cxn ang="0">
                  <a:pos x="T10" y="T11"/>
                </a:cxn>
                <a:cxn ang="0">
                  <a:pos x="T12" y="T13"/>
                </a:cxn>
              </a:cxnLst>
              <a:rect l="0" t="0" r="r" b="b"/>
              <a:pathLst>
                <a:path w="543" h="535">
                  <a:moveTo>
                    <a:pt x="543" y="0"/>
                  </a:moveTo>
                  <a:cubicBezTo>
                    <a:pt x="543" y="0"/>
                    <a:pt x="303" y="1"/>
                    <a:pt x="152" y="149"/>
                  </a:cubicBezTo>
                  <a:cubicBezTo>
                    <a:pt x="36" y="264"/>
                    <a:pt x="7" y="433"/>
                    <a:pt x="0" y="504"/>
                  </a:cubicBezTo>
                  <a:cubicBezTo>
                    <a:pt x="93" y="349"/>
                    <a:pt x="230" y="226"/>
                    <a:pt x="383" y="140"/>
                  </a:cubicBezTo>
                  <a:cubicBezTo>
                    <a:pt x="236" y="241"/>
                    <a:pt x="111" y="378"/>
                    <a:pt x="37" y="535"/>
                  </a:cubicBezTo>
                  <a:cubicBezTo>
                    <a:pt x="112" y="528"/>
                    <a:pt x="275" y="500"/>
                    <a:pt x="388" y="388"/>
                  </a:cubicBezTo>
                  <a:cubicBezTo>
                    <a:pt x="538" y="240"/>
                    <a:pt x="543" y="0"/>
                    <a:pt x="543" y="0"/>
                  </a:cubicBezTo>
                  <a:close/>
                </a:path>
              </a:pathLst>
            </a:custGeom>
            <a:solidFill>
              <a:srgbClr val="1F4E79"/>
            </a:solidFill>
            <a:ln w="3175">
              <a:solidFill>
                <a:schemeClr val="bg1"/>
              </a:solidFill>
            </a:ln>
          </p:spPr>
          <p:txBody>
            <a:bodyPr anchor="ctr"/>
            <a:lstStyle/>
            <a:p>
              <a:pPr algn="ctr"/>
              <a:endParaRPr dirty="0"/>
            </a:p>
          </p:txBody>
        </p:sp>
        <p:sp>
          <p:nvSpPr>
            <p:cNvPr id="56" name="Freeform: Shape 103"/>
            <p:cNvSpPr/>
            <p:nvPr/>
          </p:nvSpPr>
          <p:spPr bwMode="auto">
            <a:xfrm>
              <a:off x="6234115" y="6841485"/>
              <a:ext cx="832068" cy="269495"/>
            </a:xfrm>
            <a:custGeom>
              <a:avLst/>
              <a:gdLst>
                <a:gd name="T0" fmla="*/ 199 w 249"/>
                <a:gd name="T1" fmla="*/ 3 h 81"/>
                <a:gd name="T2" fmla="*/ 126 w 249"/>
                <a:gd name="T3" fmla="*/ 5 h 81"/>
                <a:gd name="T4" fmla="*/ 130 w 249"/>
                <a:gd name="T5" fmla="*/ 4 h 81"/>
                <a:gd name="T6" fmla="*/ 137 w 249"/>
                <a:gd name="T7" fmla="*/ 2 h 81"/>
                <a:gd name="T8" fmla="*/ 78 w 249"/>
                <a:gd name="T9" fmla="*/ 4 h 81"/>
                <a:gd name="T10" fmla="*/ 43 w 249"/>
                <a:gd name="T11" fmla="*/ 41 h 81"/>
                <a:gd name="T12" fmla="*/ 3 w 249"/>
                <a:gd name="T13" fmla="*/ 51 h 81"/>
                <a:gd name="T14" fmla="*/ 31 w 249"/>
                <a:gd name="T15" fmla="*/ 63 h 81"/>
                <a:gd name="T16" fmla="*/ 85 w 249"/>
                <a:gd name="T17" fmla="*/ 77 h 81"/>
                <a:gd name="T18" fmla="*/ 99 w 249"/>
                <a:gd name="T19" fmla="*/ 74 h 81"/>
                <a:gd name="T20" fmla="*/ 100 w 249"/>
                <a:gd name="T21" fmla="*/ 74 h 81"/>
                <a:gd name="T22" fmla="*/ 102 w 249"/>
                <a:gd name="T23" fmla="*/ 74 h 81"/>
                <a:gd name="T24" fmla="*/ 105 w 249"/>
                <a:gd name="T25" fmla="*/ 75 h 81"/>
                <a:gd name="T26" fmla="*/ 106 w 249"/>
                <a:gd name="T27" fmla="*/ 75 h 81"/>
                <a:gd name="T28" fmla="*/ 107 w 249"/>
                <a:gd name="T29" fmla="*/ 76 h 81"/>
                <a:gd name="T30" fmla="*/ 106 w 249"/>
                <a:gd name="T31" fmla="*/ 78 h 81"/>
                <a:gd name="T32" fmla="*/ 101 w 249"/>
                <a:gd name="T33" fmla="*/ 80 h 81"/>
                <a:gd name="T34" fmla="*/ 108 w 249"/>
                <a:gd name="T35" fmla="*/ 81 h 81"/>
                <a:gd name="T36" fmla="*/ 249 w 249"/>
                <a:gd name="T37" fmla="*/ 0 h 81"/>
                <a:gd name="T38" fmla="*/ 195 w 249"/>
                <a:gd name="T39" fmla="*/ 1 h 81"/>
                <a:gd name="T40" fmla="*/ 199 w 249"/>
                <a:gd name="T41"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9" h="81">
                  <a:moveTo>
                    <a:pt x="199" y="3"/>
                  </a:moveTo>
                  <a:cubicBezTo>
                    <a:pt x="176" y="4"/>
                    <a:pt x="151" y="4"/>
                    <a:pt x="126" y="5"/>
                  </a:cubicBezTo>
                  <a:cubicBezTo>
                    <a:pt x="130" y="4"/>
                    <a:pt x="130" y="4"/>
                    <a:pt x="130" y="4"/>
                  </a:cubicBezTo>
                  <a:cubicBezTo>
                    <a:pt x="133" y="4"/>
                    <a:pt x="135" y="3"/>
                    <a:pt x="137" y="2"/>
                  </a:cubicBezTo>
                  <a:cubicBezTo>
                    <a:pt x="118" y="3"/>
                    <a:pt x="99" y="3"/>
                    <a:pt x="78" y="4"/>
                  </a:cubicBezTo>
                  <a:cubicBezTo>
                    <a:pt x="74" y="20"/>
                    <a:pt x="61" y="38"/>
                    <a:pt x="43" y="41"/>
                  </a:cubicBezTo>
                  <a:cubicBezTo>
                    <a:pt x="32" y="42"/>
                    <a:pt x="9" y="37"/>
                    <a:pt x="3" y="51"/>
                  </a:cubicBezTo>
                  <a:cubicBezTo>
                    <a:pt x="0" y="61"/>
                    <a:pt x="24" y="61"/>
                    <a:pt x="31" y="63"/>
                  </a:cubicBezTo>
                  <a:cubicBezTo>
                    <a:pt x="49" y="69"/>
                    <a:pt x="67" y="73"/>
                    <a:pt x="85" y="77"/>
                  </a:cubicBezTo>
                  <a:cubicBezTo>
                    <a:pt x="90" y="76"/>
                    <a:pt x="94" y="75"/>
                    <a:pt x="99" y="74"/>
                  </a:cubicBezTo>
                  <a:cubicBezTo>
                    <a:pt x="99" y="74"/>
                    <a:pt x="100" y="74"/>
                    <a:pt x="100" y="74"/>
                  </a:cubicBezTo>
                  <a:cubicBezTo>
                    <a:pt x="100" y="74"/>
                    <a:pt x="102" y="74"/>
                    <a:pt x="102" y="74"/>
                  </a:cubicBezTo>
                  <a:cubicBezTo>
                    <a:pt x="103" y="75"/>
                    <a:pt x="104" y="75"/>
                    <a:pt x="105" y="75"/>
                  </a:cubicBezTo>
                  <a:cubicBezTo>
                    <a:pt x="105" y="75"/>
                    <a:pt x="106" y="75"/>
                    <a:pt x="106" y="75"/>
                  </a:cubicBezTo>
                  <a:cubicBezTo>
                    <a:pt x="106" y="75"/>
                    <a:pt x="107" y="76"/>
                    <a:pt x="107" y="76"/>
                  </a:cubicBezTo>
                  <a:cubicBezTo>
                    <a:pt x="107" y="76"/>
                    <a:pt x="107" y="77"/>
                    <a:pt x="106" y="78"/>
                  </a:cubicBezTo>
                  <a:cubicBezTo>
                    <a:pt x="105" y="79"/>
                    <a:pt x="103" y="79"/>
                    <a:pt x="101" y="80"/>
                  </a:cubicBezTo>
                  <a:cubicBezTo>
                    <a:pt x="103" y="80"/>
                    <a:pt x="106" y="81"/>
                    <a:pt x="108" y="81"/>
                  </a:cubicBezTo>
                  <a:cubicBezTo>
                    <a:pt x="161" y="80"/>
                    <a:pt x="208" y="50"/>
                    <a:pt x="249" y="0"/>
                  </a:cubicBezTo>
                  <a:cubicBezTo>
                    <a:pt x="232" y="0"/>
                    <a:pt x="213" y="0"/>
                    <a:pt x="195" y="1"/>
                  </a:cubicBezTo>
                  <a:cubicBezTo>
                    <a:pt x="196" y="2"/>
                    <a:pt x="197" y="2"/>
                    <a:pt x="199" y="3"/>
                  </a:cubicBezTo>
                  <a:close/>
                </a:path>
              </a:pathLst>
            </a:custGeom>
            <a:solidFill>
              <a:srgbClr val="1F4E79"/>
            </a:solidFill>
            <a:ln w="3175">
              <a:solidFill>
                <a:schemeClr val="bg1"/>
              </a:solidFill>
            </a:ln>
          </p:spPr>
          <p:txBody>
            <a:bodyPr anchor="ctr"/>
            <a:lstStyle/>
            <a:p>
              <a:pPr algn="ctr"/>
              <a:endParaRPr/>
            </a:p>
          </p:txBody>
        </p:sp>
        <p:sp>
          <p:nvSpPr>
            <p:cNvPr id="57" name="Freeform: Shape 104"/>
            <p:cNvSpPr/>
            <p:nvPr/>
          </p:nvSpPr>
          <p:spPr bwMode="auto">
            <a:xfrm>
              <a:off x="7527693" y="4628255"/>
              <a:ext cx="1259891" cy="1280103"/>
            </a:xfrm>
            <a:custGeom>
              <a:avLst/>
              <a:gdLst>
                <a:gd name="T0" fmla="*/ 281 w 377"/>
                <a:gd name="T1" fmla="*/ 5 h 383"/>
                <a:gd name="T2" fmla="*/ 245 w 377"/>
                <a:gd name="T3" fmla="*/ 47 h 383"/>
                <a:gd name="T4" fmla="*/ 244 w 377"/>
                <a:gd name="T5" fmla="*/ 52 h 383"/>
                <a:gd name="T6" fmla="*/ 246 w 377"/>
                <a:gd name="T7" fmla="*/ 84 h 383"/>
                <a:gd name="T8" fmla="*/ 193 w 377"/>
                <a:gd name="T9" fmla="*/ 178 h 383"/>
                <a:gd name="T10" fmla="*/ 185 w 377"/>
                <a:gd name="T11" fmla="*/ 180 h 383"/>
                <a:gd name="T12" fmla="*/ 184 w 377"/>
                <a:gd name="T13" fmla="*/ 180 h 383"/>
                <a:gd name="T14" fmla="*/ 157 w 377"/>
                <a:gd name="T15" fmla="*/ 154 h 383"/>
                <a:gd name="T16" fmla="*/ 157 w 377"/>
                <a:gd name="T17" fmla="*/ 154 h 383"/>
                <a:gd name="T18" fmla="*/ 157 w 377"/>
                <a:gd name="T19" fmla="*/ 150 h 383"/>
                <a:gd name="T20" fmla="*/ 156 w 377"/>
                <a:gd name="T21" fmla="*/ 146 h 383"/>
                <a:gd name="T22" fmla="*/ 156 w 377"/>
                <a:gd name="T23" fmla="*/ 146 h 383"/>
                <a:gd name="T24" fmla="*/ 179 w 377"/>
                <a:gd name="T25" fmla="*/ 83 h 383"/>
                <a:gd name="T26" fmla="*/ 176 w 377"/>
                <a:gd name="T27" fmla="*/ 5 h 383"/>
                <a:gd name="T28" fmla="*/ 162 w 377"/>
                <a:gd name="T29" fmla="*/ 5 h 383"/>
                <a:gd name="T30" fmla="*/ 93 w 377"/>
                <a:gd name="T31" fmla="*/ 7 h 383"/>
                <a:gd name="T32" fmla="*/ 0 w 377"/>
                <a:gd name="T33" fmla="*/ 382 h 383"/>
                <a:gd name="T34" fmla="*/ 0 w 377"/>
                <a:gd name="T35" fmla="*/ 383 h 383"/>
                <a:gd name="T36" fmla="*/ 55 w 377"/>
                <a:gd name="T37" fmla="*/ 382 h 383"/>
                <a:gd name="T38" fmla="*/ 67 w 377"/>
                <a:gd name="T39" fmla="*/ 381 h 383"/>
                <a:gd name="T40" fmla="*/ 81 w 377"/>
                <a:gd name="T41" fmla="*/ 374 h 383"/>
                <a:gd name="T42" fmla="*/ 83 w 377"/>
                <a:gd name="T43" fmla="*/ 373 h 383"/>
                <a:gd name="T44" fmla="*/ 93 w 377"/>
                <a:gd name="T45" fmla="*/ 365 h 383"/>
                <a:gd name="T46" fmla="*/ 94 w 377"/>
                <a:gd name="T47" fmla="*/ 364 h 383"/>
                <a:gd name="T48" fmla="*/ 113 w 377"/>
                <a:gd name="T49" fmla="*/ 339 h 383"/>
                <a:gd name="T50" fmla="*/ 123 w 377"/>
                <a:gd name="T51" fmla="*/ 318 h 383"/>
                <a:gd name="T52" fmla="*/ 155 w 377"/>
                <a:gd name="T53" fmla="*/ 310 h 383"/>
                <a:gd name="T54" fmla="*/ 145 w 377"/>
                <a:gd name="T55" fmla="*/ 346 h 383"/>
                <a:gd name="T56" fmla="*/ 142 w 377"/>
                <a:gd name="T57" fmla="*/ 364 h 383"/>
                <a:gd name="T58" fmla="*/ 150 w 377"/>
                <a:gd name="T59" fmla="*/ 379 h 383"/>
                <a:gd name="T60" fmla="*/ 200 w 377"/>
                <a:gd name="T61" fmla="*/ 378 h 383"/>
                <a:gd name="T62" fmla="*/ 248 w 377"/>
                <a:gd name="T63" fmla="*/ 273 h 383"/>
                <a:gd name="T64" fmla="*/ 277 w 377"/>
                <a:gd name="T65" fmla="*/ 240 h 383"/>
                <a:gd name="T66" fmla="*/ 286 w 377"/>
                <a:gd name="T67" fmla="*/ 271 h 383"/>
                <a:gd name="T68" fmla="*/ 329 w 377"/>
                <a:gd name="T69" fmla="*/ 239 h 383"/>
                <a:gd name="T70" fmla="*/ 369 w 377"/>
                <a:gd name="T71" fmla="*/ 171 h 383"/>
                <a:gd name="T72" fmla="*/ 348 w 377"/>
                <a:gd name="T73" fmla="*/ 121 h 383"/>
                <a:gd name="T74" fmla="*/ 315 w 377"/>
                <a:gd name="T75" fmla="*/ 144 h 383"/>
                <a:gd name="T76" fmla="*/ 306 w 377"/>
                <a:gd name="T77" fmla="*/ 118 h 383"/>
                <a:gd name="T78" fmla="*/ 344 w 377"/>
                <a:gd name="T79" fmla="*/ 0 h 383"/>
                <a:gd name="T80" fmla="*/ 292 w 377"/>
                <a:gd name="T81" fmla="*/ 1 h 383"/>
                <a:gd name="T82" fmla="*/ 281 w 377"/>
                <a:gd name="T83" fmla="*/ 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7" h="383">
                  <a:moveTo>
                    <a:pt x="281" y="5"/>
                  </a:moveTo>
                  <a:cubicBezTo>
                    <a:pt x="258" y="15"/>
                    <a:pt x="249" y="32"/>
                    <a:pt x="245" y="47"/>
                  </a:cubicBezTo>
                  <a:cubicBezTo>
                    <a:pt x="245" y="49"/>
                    <a:pt x="245" y="51"/>
                    <a:pt x="244" y="52"/>
                  </a:cubicBezTo>
                  <a:cubicBezTo>
                    <a:pt x="242" y="67"/>
                    <a:pt x="245" y="80"/>
                    <a:pt x="246" y="84"/>
                  </a:cubicBezTo>
                  <a:cubicBezTo>
                    <a:pt x="252" y="107"/>
                    <a:pt x="234" y="165"/>
                    <a:pt x="193" y="178"/>
                  </a:cubicBezTo>
                  <a:cubicBezTo>
                    <a:pt x="191" y="179"/>
                    <a:pt x="188" y="180"/>
                    <a:pt x="185" y="180"/>
                  </a:cubicBezTo>
                  <a:cubicBezTo>
                    <a:pt x="184" y="180"/>
                    <a:pt x="184" y="180"/>
                    <a:pt x="184" y="180"/>
                  </a:cubicBezTo>
                  <a:cubicBezTo>
                    <a:pt x="168" y="178"/>
                    <a:pt x="160" y="168"/>
                    <a:pt x="157" y="154"/>
                  </a:cubicBezTo>
                  <a:cubicBezTo>
                    <a:pt x="157" y="154"/>
                    <a:pt x="157" y="154"/>
                    <a:pt x="157" y="154"/>
                  </a:cubicBezTo>
                  <a:cubicBezTo>
                    <a:pt x="157" y="152"/>
                    <a:pt x="157" y="151"/>
                    <a:pt x="157" y="150"/>
                  </a:cubicBezTo>
                  <a:cubicBezTo>
                    <a:pt x="156" y="149"/>
                    <a:pt x="156" y="148"/>
                    <a:pt x="156" y="146"/>
                  </a:cubicBezTo>
                  <a:cubicBezTo>
                    <a:pt x="156" y="146"/>
                    <a:pt x="156" y="146"/>
                    <a:pt x="156" y="146"/>
                  </a:cubicBezTo>
                  <a:cubicBezTo>
                    <a:pt x="155" y="124"/>
                    <a:pt x="165" y="98"/>
                    <a:pt x="179" y="83"/>
                  </a:cubicBezTo>
                  <a:cubicBezTo>
                    <a:pt x="180" y="82"/>
                    <a:pt x="231" y="25"/>
                    <a:pt x="176" y="5"/>
                  </a:cubicBezTo>
                  <a:cubicBezTo>
                    <a:pt x="171" y="5"/>
                    <a:pt x="167" y="5"/>
                    <a:pt x="162" y="5"/>
                  </a:cubicBezTo>
                  <a:cubicBezTo>
                    <a:pt x="140" y="5"/>
                    <a:pt x="117" y="6"/>
                    <a:pt x="93" y="7"/>
                  </a:cubicBezTo>
                  <a:cubicBezTo>
                    <a:pt x="68" y="137"/>
                    <a:pt x="38" y="268"/>
                    <a:pt x="0" y="382"/>
                  </a:cubicBezTo>
                  <a:cubicBezTo>
                    <a:pt x="0" y="383"/>
                    <a:pt x="0" y="383"/>
                    <a:pt x="0" y="383"/>
                  </a:cubicBezTo>
                  <a:cubicBezTo>
                    <a:pt x="18" y="383"/>
                    <a:pt x="37" y="382"/>
                    <a:pt x="55" y="382"/>
                  </a:cubicBezTo>
                  <a:cubicBezTo>
                    <a:pt x="59" y="382"/>
                    <a:pt x="63" y="382"/>
                    <a:pt x="67" y="381"/>
                  </a:cubicBezTo>
                  <a:cubicBezTo>
                    <a:pt x="72" y="379"/>
                    <a:pt x="77" y="377"/>
                    <a:pt x="81" y="374"/>
                  </a:cubicBezTo>
                  <a:cubicBezTo>
                    <a:pt x="82" y="374"/>
                    <a:pt x="83" y="374"/>
                    <a:pt x="83" y="373"/>
                  </a:cubicBezTo>
                  <a:cubicBezTo>
                    <a:pt x="87" y="371"/>
                    <a:pt x="90" y="368"/>
                    <a:pt x="93" y="365"/>
                  </a:cubicBezTo>
                  <a:cubicBezTo>
                    <a:pt x="93" y="365"/>
                    <a:pt x="94" y="364"/>
                    <a:pt x="94" y="364"/>
                  </a:cubicBezTo>
                  <a:cubicBezTo>
                    <a:pt x="101" y="356"/>
                    <a:pt x="108" y="348"/>
                    <a:pt x="113" y="339"/>
                  </a:cubicBezTo>
                  <a:cubicBezTo>
                    <a:pt x="117" y="332"/>
                    <a:pt x="119" y="324"/>
                    <a:pt x="123" y="318"/>
                  </a:cubicBezTo>
                  <a:cubicBezTo>
                    <a:pt x="128" y="309"/>
                    <a:pt x="148" y="295"/>
                    <a:pt x="155" y="310"/>
                  </a:cubicBezTo>
                  <a:cubicBezTo>
                    <a:pt x="160" y="321"/>
                    <a:pt x="149" y="336"/>
                    <a:pt x="145" y="346"/>
                  </a:cubicBezTo>
                  <a:cubicBezTo>
                    <a:pt x="143" y="352"/>
                    <a:pt x="141" y="358"/>
                    <a:pt x="142" y="364"/>
                  </a:cubicBezTo>
                  <a:cubicBezTo>
                    <a:pt x="142" y="367"/>
                    <a:pt x="145" y="379"/>
                    <a:pt x="150" y="379"/>
                  </a:cubicBezTo>
                  <a:cubicBezTo>
                    <a:pt x="168" y="379"/>
                    <a:pt x="185" y="378"/>
                    <a:pt x="200" y="378"/>
                  </a:cubicBezTo>
                  <a:cubicBezTo>
                    <a:pt x="217" y="344"/>
                    <a:pt x="233" y="309"/>
                    <a:pt x="248" y="273"/>
                  </a:cubicBezTo>
                  <a:cubicBezTo>
                    <a:pt x="253" y="263"/>
                    <a:pt x="266" y="245"/>
                    <a:pt x="277" y="240"/>
                  </a:cubicBezTo>
                  <a:cubicBezTo>
                    <a:pt x="294" y="232"/>
                    <a:pt x="282" y="263"/>
                    <a:pt x="286" y="271"/>
                  </a:cubicBezTo>
                  <a:cubicBezTo>
                    <a:pt x="296" y="291"/>
                    <a:pt x="324" y="246"/>
                    <a:pt x="329" y="239"/>
                  </a:cubicBezTo>
                  <a:cubicBezTo>
                    <a:pt x="343" y="218"/>
                    <a:pt x="361" y="195"/>
                    <a:pt x="369" y="171"/>
                  </a:cubicBezTo>
                  <a:cubicBezTo>
                    <a:pt x="374" y="153"/>
                    <a:pt x="377" y="112"/>
                    <a:pt x="348" y="121"/>
                  </a:cubicBezTo>
                  <a:cubicBezTo>
                    <a:pt x="335" y="125"/>
                    <a:pt x="327" y="138"/>
                    <a:pt x="315" y="144"/>
                  </a:cubicBezTo>
                  <a:cubicBezTo>
                    <a:pt x="297" y="153"/>
                    <a:pt x="304" y="129"/>
                    <a:pt x="306" y="118"/>
                  </a:cubicBezTo>
                  <a:cubicBezTo>
                    <a:pt x="320" y="79"/>
                    <a:pt x="332" y="39"/>
                    <a:pt x="344" y="0"/>
                  </a:cubicBezTo>
                  <a:cubicBezTo>
                    <a:pt x="328" y="0"/>
                    <a:pt x="311" y="1"/>
                    <a:pt x="292" y="1"/>
                  </a:cubicBezTo>
                  <a:cubicBezTo>
                    <a:pt x="288" y="2"/>
                    <a:pt x="284" y="4"/>
                    <a:pt x="281" y="5"/>
                  </a:cubicBezTo>
                  <a:close/>
                </a:path>
              </a:pathLst>
            </a:custGeom>
            <a:solidFill>
              <a:srgbClr val="1F4E79"/>
            </a:solidFill>
            <a:ln w="3175">
              <a:solidFill>
                <a:schemeClr val="bg1"/>
              </a:solidFill>
            </a:ln>
          </p:spPr>
          <p:txBody>
            <a:bodyPr anchor="ctr"/>
            <a:lstStyle/>
            <a:p>
              <a:pPr algn="ctr"/>
              <a:endParaRPr dirty="0"/>
            </a:p>
          </p:txBody>
        </p:sp>
        <p:sp>
          <p:nvSpPr>
            <p:cNvPr id="58" name="Freeform: Shape 105"/>
            <p:cNvSpPr/>
            <p:nvPr/>
          </p:nvSpPr>
          <p:spPr bwMode="auto">
            <a:xfrm>
              <a:off x="8043104" y="4611410"/>
              <a:ext cx="1034190" cy="1812357"/>
            </a:xfrm>
            <a:custGeom>
              <a:avLst/>
              <a:gdLst>
                <a:gd name="T0" fmla="*/ 310 w 310"/>
                <a:gd name="T1" fmla="*/ 0 h 542"/>
                <a:gd name="T2" fmla="*/ 190 w 310"/>
                <a:gd name="T3" fmla="*/ 5 h 542"/>
                <a:gd name="T4" fmla="*/ 150 w 310"/>
                <a:gd name="T5" fmla="*/ 158 h 542"/>
                <a:gd name="T6" fmla="*/ 153 w 310"/>
                <a:gd name="T7" fmla="*/ 161 h 542"/>
                <a:gd name="T8" fmla="*/ 159 w 310"/>
                <a:gd name="T9" fmla="*/ 161 h 542"/>
                <a:gd name="T10" fmla="*/ 176 w 310"/>
                <a:gd name="T11" fmla="*/ 146 h 542"/>
                <a:gd name="T12" fmla="*/ 183 w 310"/>
                <a:gd name="T13" fmla="*/ 139 h 542"/>
                <a:gd name="T14" fmla="*/ 189 w 310"/>
                <a:gd name="T15" fmla="*/ 133 h 542"/>
                <a:gd name="T16" fmla="*/ 194 w 310"/>
                <a:gd name="T17" fmla="*/ 130 h 542"/>
                <a:gd name="T18" fmla="*/ 196 w 310"/>
                <a:gd name="T19" fmla="*/ 130 h 542"/>
                <a:gd name="T20" fmla="*/ 200 w 310"/>
                <a:gd name="T21" fmla="*/ 131 h 542"/>
                <a:gd name="T22" fmla="*/ 199 w 310"/>
                <a:gd name="T23" fmla="*/ 170 h 542"/>
                <a:gd name="T24" fmla="*/ 143 w 310"/>
                <a:gd name="T25" fmla="*/ 266 h 542"/>
                <a:gd name="T26" fmla="*/ 143 w 310"/>
                <a:gd name="T27" fmla="*/ 266 h 542"/>
                <a:gd name="T28" fmla="*/ 142 w 310"/>
                <a:gd name="T29" fmla="*/ 266 h 542"/>
                <a:gd name="T30" fmla="*/ 142 w 310"/>
                <a:gd name="T31" fmla="*/ 266 h 542"/>
                <a:gd name="T32" fmla="*/ 142 w 310"/>
                <a:gd name="T33" fmla="*/ 266 h 542"/>
                <a:gd name="T34" fmla="*/ 138 w 310"/>
                <a:gd name="T35" fmla="*/ 263 h 542"/>
                <a:gd name="T36" fmla="*/ 121 w 310"/>
                <a:gd name="T37" fmla="*/ 239 h 542"/>
                <a:gd name="T38" fmla="*/ 46 w 310"/>
                <a:gd name="T39" fmla="*/ 383 h 542"/>
                <a:gd name="T40" fmla="*/ 77 w 310"/>
                <a:gd name="T41" fmla="*/ 389 h 542"/>
                <a:gd name="T42" fmla="*/ 75 w 310"/>
                <a:gd name="T43" fmla="*/ 421 h 542"/>
                <a:gd name="T44" fmla="*/ 56 w 310"/>
                <a:gd name="T45" fmla="*/ 447 h 542"/>
                <a:gd name="T46" fmla="*/ 2 w 310"/>
                <a:gd name="T47" fmla="*/ 539 h 542"/>
                <a:gd name="T48" fmla="*/ 71 w 310"/>
                <a:gd name="T49" fmla="*/ 464 h 542"/>
                <a:gd name="T50" fmla="*/ 79 w 310"/>
                <a:gd name="T51" fmla="*/ 448 h 542"/>
                <a:gd name="T52" fmla="*/ 83 w 310"/>
                <a:gd name="T53" fmla="*/ 440 h 542"/>
                <a:gd name="T54" fmla="*/ 93 w 310"/>
                <a:gd name="T55" fmla="*/ 421 h 542"/>
                <a:gd name="T56" fmla="*/ 100 w 310"/>
                <a:gd name="T57" fmla="*/ 410 h 542"/>
                <a:gd name="T58" fmla="*/ 106 w 310"/>
                <a:gd name="T59" fmla="*/ 400 h 542"/>
                <a:gd name="T60" fmla="*/ 143 w 310"/>
                <a:gd name="T61" fmla="*/ 380 h 542"/>
                <a:gd name="T62" fmla="*/ 144 w 310"/>
                <a:gd name="T63" fmla="*/ 379 h 542"/>
                <a:gd name="T64" fmla="*/ 167 w 310"/>
                <a:gd name="T65" fmla="*/ 336 h 542"/>
                <a:gd name="T66" fmla="*/ 190 w 310"/>
                <a:gd name="T67" fmla="*/ 292 h 542"/>
                <a:gd name="T68" fmla="*/ 198 w 310"/>
                <a:gd name="T69" fmla="*/ 277 h 542"/>
                <a:gd name="T70" fmla="*/ 206 w 310"/>
                <a:gd name="T71" fmla="*/ 261 h 542"/>
                <a:gd name="T72" fmla="*/ 210 w 310"/>
                <a:gd name="T73" fmla="*/ 253 h 542"/>
                <a:gd name="T74" fmla="*/ 271 w 310"/>
                <a:gd name="T75" fmla="*/ 109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0" h="542">
                  <a:moveTo>
                    <a:pt x="271" y="109"/>
                  </a:moveTo>
                  <a:cubicBezTo>
                    <a:pt x="285" y="73"/>
                    <a:pt x="298" y="37"/>
                    <a:pt x="310" y="0"/>
                  </a:cubicBezTo>
                  <a:cubicBezTo>
                    <a:pt x="292" y="1"/>
                    <a:pt x="252" y="3"/>
                    <a:pt x="190" y="5"/>
                  </a:cubicBezTo>
                  <a:cubicBezTo>
                    <a:pt x="190" y="5"/>
                    <a:pt x="190" y="5"/>
                    <a:pt x="190" y="5"/>
                  </a:cubicBezTo>
                  <a:cubicBezTo>
                    <a:pt x="178" y="44"/>
                    <a:pt x="166" y="84"/>
                    <a:pt x="152" y="123"/>
                  </a:cubicBezTo>
                  <a:cubicBezTo>
                    <a:pt x="148" y="143"/>
                    <a:pt x="148" y="153"/>
                    <a:pt x="150" y="158"/>
                  </a:cubicBezTo>
                  <a:cubicBezTo>
                    <a:pt x="151" y="159"/>
                    <a:pt x="151" y="160"/>
                    <a:pt x="152" y="160"/>
                  </a:cubicBezTo>
                  <a:cubicBezTo>
                    <a:pt x="152" y="161"/>
                    <a:pt x="152" y="161"/>
                    <a:pt x="153" y="161"/>
                  </a:cubicBezTo>
                  <a:cubicBezTo>
                    <a:pt x="153" y="162"/>
                    <a:pt x="154" y="162"/>
                    <a:pt x="155" y="162"/>
                  </a:cubicBezTo>
                  <a:cubicBezTo>
                    <a:pt x="156" y="162"/>
                    <a:pt x="157" y="162"/>
                    <a:pt x="159" y="161"/>
                  </a:cubicBezTo>
                  <a:cubicBezTo>
                    <a:pt x="159" y="161"/>
                    <a:pt x="159" y="161"/>
                    <a:pt x="159" y="161"/>
                  </a:cubicBezTo>
                  <a:cubicBezTo>
                    <a:pt x="166" y="158"/>
                    <a:pt x="176" y="146"/>
                    <a:pt x="176" y="146"/>
                  </a:cubicBezTo>
                  <a:cubicBezTo>
                    <a:pt x="178" y="144"/>
                    <a:pt x="180" y="141"/>
                    <a:pt x="182" y="139"/>
                  </a:cubicBezTo>
                  <a:cubicBezTo>
                    <a:pt x="182" y="139"/>
                    <a:pt x="182" y="139"/>
                    <a:pt x="183" y="139"/>
                  </a:cubicBezTo>
                  <a:cubicBezTo>
                    <a:pt x="184" y="137"/>
                    <a:pt x="186" y="135"/>
                    <a:pt x="188" y="134"/>
                  </a:cubicBezTo>
                  <a:cubicBezTo>
                    <a:pt x="188" y="133"/>
                    <a:pt x="188" y="133"/>
                    <a:pt x="189" y="133"/>
                  </a:cubicBezTo>
                  <a:cubicBezTo>
                    <a:pt x="190" y="132"/>
                    <a:pt x="191" y="132"/>
                    <a:pt x="192" y="131"/>
                  </a:cubicBezTo>
                  <a:cubicBezTo>
                    <a:pt x="193" y="131"/>
                    <a:pt x="194" y="130"/>
                    <a:pt x="194" y="130"/>
                  </a:cubicBezTo>
                  <a:cubicBezTo>
                    <a:pt x="194" y="130"/>
                    <a:pt x="194" y="130"/>
                    <a:pt x="195" y="130"/>
                  </a:cubicBezTo>
                  <a:cubicBezTo>
                    <a:pt x="195" y="130"/>
                    <a:pt x="196" y="130"/>
                    <a:pt x="196" y="130"/>
                  </a:cubicBezTo>
                  <a:cubicBezTo>
                    <a:pt x="196" y="130"/>
                    <a:pt x="196" y="130"/>
                    <a:pt x="196" y="130"/>
                  </a:cubicBezTo>
                  <a:cubicBezTo>
                    <a:pt x="198" y="130"/>
                    <a:pt x="199" y="130"/>
                    <a:pt x="200" y="131"/>
                  </a:cubicBezTo>
                  <a:cubicBezTo>
                    <a:pt x="201" y="132"/>
                    <a:pt x="202" y="133"/>
                    <a:pt x="202" y="135"/>
                  </a:cubicBezTo>
                  <a:cubicBezTo>
                    <a:pt x="204" y="140"/>
                    <a:pt x="205" y="150"/>
                    <a:pt x="199" y="170"/>
                  </a:cubicBezTo>
                  <a:cubicBezTo>
                    <a:pt x="196" y="180"/>
                    <a:pt x="191" y="196"/>
                    <a:pt x="185" y="208"/>
                  </a:cubicBezTo>
                  <a:cubicBezTo>
                    <a:pt x="174" y="234"/>
                    <a:pt x="159" y="260"/>
                    <a:pt x="143" y="266"/>
                  </a:cubicBezTo>
                  <a:cubicBezTo>
                    <a:pt x="143" y="266"/>
                    <a:pt x="143" y="266"/>
                    <a:pt x="143" y="266"/>
                  </a:cubicBezTo>
                  <a:cubicBezTo>
                    <a:pt x="143" y="266"/>
                    <a:pt x="143" y="266"/>
                    <a:pt x="143" y="266"/>
                  </a:cubicBezTo>
                  <a:cubicBezTo>
                    <a:pt x="142" y="266"/>
                    <a:pt x="142" y="266"/>
                    <a:pt x="142" y="266"/>
                  </a:cubicBezTo>
                  <a:cubicBezTo>
                    <a:pt x="142" y="266"/>
                    <a:pt x="142" y="266"/>
                    <a:pt x="142" y="266"/>
                  </a:cubicBezTo>
                  <a:cubicBezTo>
                    <a:pt x="142" y="266"/>
                    <a:pt x="142" y="266"/>
                    <a:pt x="142" y="266"/>
                  </a:cubicBezTo>
                  <a:cubicBezTo>
                    <a:pt x="142" y="266"/>
                    <a:pt x="142" y="266"/>
                    <a:pt x="142" y="266"/>
                  </a:cubicBezTo>
                  <a:cubicBezTo>
                    <a:pt x="142" y="266"/>
                    <a:pt x="142" y="266"/>
                    <a:pt x="142" y="266"/>
                  </a:cubicBezTo>
                  <a:cubicBezTo>
                    <a:pt x="142" y="266"/>
                    <a:pt x="142" y="266"/>
                    <a:pt x="142" y="266"/>
                  </a:cubicBezTo>
                  <a:cubicBezTo>
                    <a:pt x="140" y="266"/>
                    <a:pt x="140" y="266"/>
                    <a:pt x="140" y="266"/>
                  </a:cubicBezTo>
                  <a:cubicBezTo>
                    <a:pt x="140" y="265"/>
                    <a:pt x="139" y="264"/>
                    <a:pt x="138" y="263"/>
                  </a:cubicBezTo>
                  <a:cubicBezTo>
                    <a:pt x="130" y="255"/>
                    <a:pt x="139" y="233"/>
                    <a:pt x="125" y="237"/>
                  </a:cubicBezTo>
                  <a:cubicBezTo>
                    <a:pt x="124" y="237"/>
                    <a:pt x="122" y="238"/>
                    <a:pt x="121" y="239"/>
                  </a:cubicBezTo>
                  <a:cubicBezTo>
                    <a:pt x="115" y="244"/>
                    <a:pt x="106" y="255"/>
                    <a:pt x="94" y="278"/>
                  </a:cubicBezTo>
                  <a:cubicBezTo>
                    <a:pt x="79" y="314"/>
                    <a:pt x="63" y="349"/>
                    <a:pt x="46" y="383"/>
                  </a:cubicBezTo>
                  <a:cubicBezTo>
                    <a:pt x="46" y="383"/>
                    <a:pt x="46" y="383"/>
                    <a:pt x="46" y="383"/>
                  </a:cubicBezTo>
                  <a:cubicBezTo>
                    <a:pt x="61" y="383"/>
                    <a:pt x="66" y="389"/>
                    <a:pt x="77" y="389"/>
                  </a:cubicBezTo>
                  <a:cubicBezTo>
                    <a:pt x="84" y="396"/>
                    <a:pt x="85" y="406"/>
                    <a:pt x="76" y="420"/>
                  </a:cubicBezTo>
                  <a:cubicBezTo>
                    <a:pt x="76" y="420"/>
                    <a:pt x="75" y="420"/>
                    <a:pt x="75" y="421"/>
                  </a:cubicBezTo>
                  <a:cubicBezTo>
                    <a:pt x="75" y="421"/>
                    <a:pt x="75" y="421"/>
                    <a:pt x="75" y="421"/>
                  </a:cubicBezTo>
                  <a:cubicBezTo>
                    <a:pt x="66" y="435"/>
                    <a:pt x="56" y="447"/>
                    <a:pt x="56" y="447"/>
                  </a:cubicBezTo>
                  <a:cubicBezTo>
                    <a:pt x="55" y="448"/>
                    <a:pt x="54" y="449"/>
                    <a:pt x="53" y="450"/>
                  </a:cubicBezTo>
                  <a:cubicBezTo>
                    <a:pt x="48" y="456"/>
                    <a:pt x="0" y="516"/>
                    <a:pt x="2" y="539"/>
                  </a:cubicBezTo>
                  <a:cubicBezTo>
                    <a:pt x="13" y="542"/>
                    <a:pt x="50" y="498"/>
                    <a:pt x="68" y="469"/>
                  </a:cubicBezTo>
                  <a:cubicBezTo>
                    <a:pt x="69" y="467"/>
                    <a:pt x="70" y="466"/>
                    <a:pt x="71" y="464"/>
                  </a:cubicBezTo>
                  <a:cubicBezTo>
                    <a:pt x="72" y="462"/>
                    <a:pt x="73" y="460"/>
                    <a:pt x="74" y="459"/>
                  </a:cubicBezTo>
                  <a:cubicBezTo>
                    <a:pt x="76" y="455"/>
                    <a:pt x="77" y="451"/>
                    <a:pt x="79" y="448"/>
                  </a:cubicBezTo>
                  <a:cubicBezTo>
                    <a:pt x="79" y="448"/>
                    <a:pt x="79" y="448"/>
                    <a:pt x="79" y="448"/>
                  </a:cubicBezTo>
                  <a:cubicBezTo>
                    <a:pt x="79" y="448"/>
                    <a:pt x="81" y="444"/>
                    <a:pt x="83" y="440"/>
                  </a:cubicBezTo>
                  <a:cubicBezTo>
                    <a:pt x="83" y="440"/>
                    <a:pt x="83" y="440"/>
                    <a:pt x="83" y="440"/>
                  </a:cubicBezTo>
                  <a:cubicBezTo>
                    <a:pt x="85" y="435"/>
                    <a:pt x="89" y="428"/>
                    <a:pt x="93" y="421"/>
                  </a:cubicBezTo>
                  <a:cubicBezTo>
                    <a:pt x="93" y="420"/>
                    <a:pt x="93" y="420"/>
                    <a:pt x="93" y="420"/>
                  </a:cubicBezTo>
                  <a:cubicBezTo>
                    <a:pt x="95" y="417"/>
                    <a:pt x="97" y="414"/>
                    <a:pt x="100" y="410"/>
                  </a:cubicBezTo>
                  <a:cubicBezTo>
                    <a:pt x="100" y="410"/>
                    <a:pt x="100" y="409"/>
                    <a:pt x="101" y="408"/>
                  </a:cubicBezTo>
                  <a:cubicBezTo>
                    <a:pt x="102" y="406"/>
                    <a:pt x="104" y="403"/>
                    <a:pt x="106" y="400"/>
                  </a:cubicBezTo>
                  <a:cubicBezTo>
                    <a:pt x="112" y="392"/>
                    <a:pt x="120" y="390"/>
                    <a:pt x="126" y="386"/>
                  </a:cubicBezTo>
                  <a:cubicBezTo>
                    <a:pt x="134" y="385"/>
                    <a:pt x="138" y="380"/>
                    <a:pt x="143" y="380"/>
                  </a:cubicBezTo>
                  <a:cubicBezTo>
                    <a:pt x="143" y="379"/>
                    <a:pt x="143" y="379"/>
                    <a:pt x="143" y="379"/>
                  </a:cubicBezTo>
                  <a:cubicBezTo>
                    <a:pt x="144" y="379"/>
                    <a:pt x="144" y="379"/>
                    <a:pt x="144" y="379"/>
                  </a:cubicBezTo>
                  <a:cubicBezTo>
                    <a:pt x="148" y="371"/>
                    <a:pt x="152" y="364"/>
                    <a:pt x="156" y="357"/>
                  </a:cubicBezTo>
                  <a:cubicBezTo>
                    <a:pt x="160" y="350"/>
                    <a:pt x="164" y="343"/>
                    <a:pt x="167" y="336"/>
                  </a:cubicBezTo>
                  <a:cubicBezTo>
                    <a:pt x="172" y="328"/>
                    <a:pt x="176" y="320"/>
                    <a:pt x="180" y="312"/>
                  </a:cubicBezTo>
                  <a:cubicBezTo>
                    <a:pt x="183" y="305"/>
                    <a:pt x="187" y="299"/>
                    <a:pt x="190" y="292"/>
                  </a:cubicBezTo>
                  <a:cubicBezTo>
                    <a:pt x="192" y="288"/>
                    <a:pt x="192" y="287"/>
                    <a:pt x="194" y="285"/>
                  </a:cubicBezTo>
                  <a:cubicBezTo>
                    <a:pt x="195" y="282"/>
                    <a:pt x="196" y="279"/>
                    <a:pt x="198" y="277"/>
                  </a:cubicBezTo>
                  <a:cubicBezTo>
                    <a:pt x="200" y="272"/>
                    <a:pt x="202" y="268"/>
                    <a:pt x="204" y="264"/>
                  </a:cubicBezTo>
                  <a:cubicBezTo>
                    <a:pt x="205" y="263"/>
                    <a:pt x="205" y="262"/>
                    <a:pt x="206" y="261"/>
                  </a:cubicBezTo>
                  <a:cubicBezTo>
                    <a:pt x="207" y="259"/>
                    <a:pt x="208" y="257"/>
                    <a:pt x="209" y="255"/>
                  </a:cubicBezTo>
                  <a:cubicBezTo>
                    <a:pt x="209" y="255"/>
                    <a:pt x="210" y="254"/>
                    <a:pt x="210" y="253"/>
                  </a:cubicBezTo>
                  <a:cubicBezTo>
                    <a:pt x="229" y="213"/>
                    <a:pt x="259" y="140"/>
                    <a:pt x="267" y="119"/>
                  </a:cubicBezTo>
                  <a:cubicBezTo>
                    <a:pt x="268" y="116"/>
                    <a:pt x="269" y="113"/>
                    <a:pt x="271" y="109"/>
                  </a:cubicBezTo>
                  <a:close/>
                </a:path>
              </a:pathLst>
            </a:custGeom>
            <a:solidFill>
              <a:srgbClr val="1F4E79"/>
            </a:solidFill>
            <a:ln w="3175">
              <a:solidFill>
                <a:schemeClr val="bg1"/>
              </a:solidFill>
            </a:ln>
          </p:spPr>
          <p:txBody>
            <a:bodyPr anchor="ctr"/>
            <a:lstStyle/>
            <a:p>
              <a:pPr algn="ctr"/>
              <a:endParaRPr dirty="0"/>
            </a:p>
          </p:txBody>
        </p:sp>
        <p:sp>
          <p:nvSpPr>
            <p:cNvPr id="59" name="Freeform: Shape 106"/>
            <p:cNvSpPr/>
            <p:nvPr/>
          </p:nvSpPr>
          <p:spPr bwMode="auto">
            <a:xfrm>
              <a:off x="6224010" y="5878039"/>
              <a:ext cx="1303685" cy="976921"/>
            </a:xfrm>
            <a:custGeom>
              <a:avLst/>
              <a:gdLst>
                <a:gd name="T0" fmla="*/ 361 w 390"/>
                <a:gd name="T1" fmla="*/ 0 h 292"/>
                <a:gd name="T2" fmla="*/ 271 w 390"/>
                <a:gd name="T3" fmla="*/ 33 h 292"/>
                <a:gd name="T4" fmla="*/ 265 w 390"/>
                <a:gd name="T5" fmla="*/ 106 h 292"/>
                <a:gd name="T6" fmla="*/ 214 w 390"/>
                <a:gd name="T7" fmla="*/ 97 h 292"/>
                <a:gd name="T8" fmla="*/ 237 w 390"/>
                <a:gd name="T9" fmla="*/ 42 h 292"/>
                <a:gd name="T10" fmla="*/ 205 w 390"/>
                <a:gd name="T11" fmla="*/ 13 h 292"/>
                <a:gd name="T12" fmla="*/ 127 w 390"/>
                <a:gd name="T13" fmla="*/ 15 h 292"/>
                <a:gd name="T14" fmla="*/ 64 w 390"/>
                <a:gd name="T15" fmla="*/ 137 h 292"/>
                <a:gd name="T16" fmla="*/ 40 w 390"/>
                <a:gd name="T17" fmla="*/ 125 h 292"/>
                <a:gd name="T18" fmla="*/ 33 w 390"/>
                <a:gd name="T19" fmla="*/ 126 h 292"/>
                <a:gd name="T20" fmla="*/ 23 w 390"/>
                <a:gd name="T21" fmla="*/ 131 h 292"/>
                <a:gd name="T22" fmla="*/ 17 w 390"/>
                <a:gd name="T23" fmla="*/ 137 h 292"/>
                <a:gd name="T24" fmla="*/ 9 w 390"/>
                <a:gd name="T25" fmla="*/ 147 h 292"/>
                <a:gd name="T26" fmla="*/ 2 w 390"/>
                <a:gd name="T27" fmla="*/ 168 h 292"/>
                <a:gd name="T28" fmla="*/ 1 w 390"/>
                <a:gd name="T29" fmla="*/ 176 h 292"/>
                <a:gd name="T30" fmla="*/ 69 w 390"/>
                <a:gd name="T31" fmla="*/ 226 h 292"/>
                <a:gd name="T32" fmla="*/ 82 w 390"/>
                <a:gd name="T33" fmla="*/ 292 h 292"/>
                <a:gd name="T34" fmla="*/ 149 w 390"/>
                <a:gd name="T35" fmla="*/ 289 h 292"/>
                <a:gd name="T36" fmla="*/ 164 w 390"/>
                <a:gd name="T37" fmla="*/ 265 h 292"/>
                <a:gd name="T38" fmla="*/ 163 w 390"/>
                <a:gd name="T39" fmla="*/ 233 h 292"/>
                <a:gd name="T40" fmla="*/ 165 w 390"/>
                <a:gd name="T41" fmla="*/ 224 h 292"/>
                <a:gd name="T42" fmla="*/ 171 w 390"/>
                <a:gd name="T43" fmla="*/ 213 h 292"/>
                <a:gd name="T44" fmla="*/ 179 w 390"/>
                <a:gd name="T45" fmla="*/ 203 h 292"/>
                <a:gd name="T46" fmla="*/ 188 w 390"/>
                <a:gd name="T47" fmla="*/ 196 h 292"/>
                <a:gd name="T48" fmla="*/ 215 w 390"/>
                <a:gd name="T49" fmla="*/ 186 h 292"/>
                <a:gd name="T50" fmla="*/ 217 w 390"/>
                <a:gd name="T51" fmla="*/ 193 h 292"/>
                <a:gd name="T52" fmla="*/ 236 w 390"/>
                <a:gd name="T53" fmla="*/ 196 h 292"/>
                <a:gd name="T54" fmla="*/ 239 w 390"/>
                <a:gd name="T55" fmla="*/ 205 h 292"/>
                <a:gd name="T56" fmla="*/ 238 w 390"/>
                <a:gd name="T57" fmla="*/ 219 h 292"/>
                <a:gd name="T58" fmla="*/ 222 w 390"/>
                <a:gd name="T59" fmla="*/ 244 h 292"/>
                <a:gd name="T60" fmla="*/ 203 w 390"/>
                <a:gd name="T61" fmla="*/ 262 h 292"/>
                <a:gd name="T62" fmla="*/ 198 w 390"/>
                <a:gd name="T63" fmla="*/ 269 h 292"/>
                <a:gd name="T64" fmla="*/ 196 w 390"/>
                <a:gd name="T65" fmla="*/ 274 h 292"/>
                <a:gd name="T66" fmla="*/ 193 w 390"/>
                <a:gd name="T67" fmla="*/ 291 h 292"/>
                <a:gd name="T68" fmla="*/ 390 w 390"/>
                <a:gd name="T69" fmla="*/ 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0" h="292">
                  <a:moveTo>
                    <a:pt x="390" y="8"/>
                  </a:moveTo>
                  <a:cubicBezTo>
                    <a:pt x="389" y="11"/>
                    <a:pt x="365" y="0"/>
                    <a:pt x="361" y="0"/>
                  </a:cubicBezTo>
                  <a:cubicBezTo>
                    <a:pt x="348" y="1"/>
                    <a:pt x="321" y="7"/>
                    <a:pt x="308" y="9"/>
                  </a:cubicBezTo>
                  <a:cubicBezTo>
                    <a:pt x="295" y="11"/>
                    <a:pt x="277" y="21"/>
                    <a:pt x="271" y="33"/>
                  </a:cubicBezTo>
                  <a:cubicBezTo>
                    <a:pt x="265" y="45"/>
                    <a:pt x="269" y="61"/>
                    <a:pt x="271" y="74"/>
                  </a:cubicBezTo>
                  <a:cubicBezTo>
                    <a:pt x="273" y="87"/>
                    <a:pt x="274" y="96"/>
                    <a:pt x="265" y="106"/>
                  </a:cubicBezTo>
                  <a:cubicBezTo>
                    <a:pt x="256" y="116"/>
                    <a:pt x="243" y="122"/>
                    <a:pt x="231" y="118"/>
                  </a:cubicBezTo>
                  <a:cubicBezTo>
                    <a:pt x="220" y="115"/>
                    <a:pt x="215" y="107"/>
                    <a:pt x="214" y="97"/>
                  </a:cubicBezTo>
                  <a:cubicBezTo>
                    <a:pt x="214" y="85"/>
                    <a:pt x="220" y="80"/>
                    <a:pt x="226" y="71"/>
                  </a:cubicBezTo>
                  <a:cubicBezTo>
                    <a:pt x="232" y="63"/>
                    <a:pt x="237" y="52"/>
                    <a:pt x="237" y="42"/>
                  </a:cubicBezTo>
                  <a:cubicBezTo>
                    <a:pt x="236" y="30"/>
                    <a:pt x="227" y="24"/>
                    <a:pt x="218" y="18"/>
                  </a:cubicBezTo>
                  <a:cubicBezTo>
                    <a:pt x="214" y="16"/>
                    <a:pt x="210" y="14"/>
                    <a:pt x="205" y="13"/>
                  </a:cubicBezTo>
                  <a:cubicBezTo>
                    <a:pt x="179" y="13"/>
                    <a:pt x="154" y="14"/>
                    <a:pt x="127" y="15"/>
                  </a:cubicBezTo>
                  <a:cubicBezTo>
                    <a:pt x="127" y="15"/>
                    <a:pt x="127" y="15"/>
                    <a:pt x="127" y="15"/>
                  </a:cubicBezTo>
                  <a:cubicBezTo>
                    <a:pt x="123" y="51"/>
                    <a:pt x="119" y="85"/>
                    <a:pt x="115" y="118"/>
                  </a:cubicBezTo>
                  <a:cubicBezTo>
                    <a:pt x="94" y="173"/>
                    <a:pt x="64" y="138"/>
                    <a:pt x="64" y="137"/>
                  </a:cubicBezTo>
                  <a:cubicBezTo>
                    <a:pt x="62" y="135"/>
                    <a:pt x="61" y="134"/>
                    <a:pt x="59" y="133"/>
                  </a:cubicBezTo>
                  <a:cubicBezTo>
                    <a:pt x="54" y="128"/>
                    <a:pt x="48" y="125"/>
                    <a:pt x="40" y="125"/>
                  </a:cubicBezTo>
                  <a:cubicBezTo>
                    <a:pt x="39" y="125"/>
                    <a:pt x="39" y="126"/>
                    <a:pt x="38" y="126"/>
                  </a:cubicBezTo>
                  <a:cubicBezTo>
                    <a:pt x="37" y="126"/>
                    <a:pt x="35" y="126"/>
                    <a:pt x="33" y="126"/>
                  </a:cubicBezTo>
                  <a:cubicBezTo>
                    <a:pt x="31" y="127"/>
                    <a:pt x="29" y="128"/>
                    <a:pt x="26" y="129"/>
                  </a:cubicBezTo>
                  <a:cubicBezTo>
                    <a:pt x="25" y="130"/>
                    <a:pt x="24" y="131"/>
                    <a:pt x="23" y="131"/>
                  </a:cubicBezTo>
                  <a:cubicBezTo>
                    <a:pt x="22" y="132"/>
                    <a:pt x="20" y="133"/>
                    <a:pt x="19" y="134"/>
                  </a:cubicBezTo>
                  <a:cubicBezTo>
                    <a:pt x="18" y="135"/>
                    <a:pt x="17" y="136"/>
                    <a:pt x="17" y="137"/>
                  </a:cubicBezTo>
                  <a:cubicBezTo>
                    <a:pt x="15" y="138"/>
                    <a:pt x="14" y="140"/>
                    <a:pt x="13" y="142"/>
                  </a:cubicBezTo>
                  <a:cubicBezTo>
                    <a:pt x="11" y="143"/>
                    <a:pt x="10" y="145"/>
                    <a:pt x="9" y="147"/>
                  </a:cubicBezTo>
                  <a:cubicBezTo>
                    <a:pt x="9" y="148"/>
                    <a:pt x="8" y="150"/>
                    <a:pt x="7" y="151"/>
                  </a:cubicBezTo>
                  <a:cubicBezTo>
                    <a:pt x="5" y="157"/>
                    <a:pt x="3" y="162"/>
                    <a:pt x="2" y="168"/>
                  </a:cubicBezTo>
                  <a:cubicBezTo>
                    <a:pt x="2" y="170"/>
                    <a:pt x="2" y="171"/>
                    <a:pt x="2" y="172"/>
                  </a:cubicBezTo>
                  <a:cubicBezTo>
                    <a:pt x="1" y="173"/>
                    <a:pt x="1" y="175"/>
                    <a:pt x="1" y="176"/>
                  </a:cubicBezTo>
                  <a:cubicBezTo>
                    <a:pt x="0" y="198"/>
                    <a:pt x="1" y="236"/>
                    <a:pt x="31" y="238"/>
                  </a:cubicBezTo>
                  <a:cubicBezTo>
                    <a:pt x="45" y="238"/>
                    <a:pt x="56" y="226"/>
                    <a:pt x="69" y="226"/>
                  </a:cubicBezTo>
                  <a:cubicBezTo>
                    <a:pt x="81" y="226"/>
                    <a:pt x="80" y="239"/>
                    <a:pt x="81" y="250"/>
                  </a:cubicBezTo>
                  <a:cubicBezTo>
                    <a:pt x="83" y="264"/>
                    <a:pt x="85" y="278"/>
                    <a:pt x="82" y="292"/>
                  </a:cubicBezTo>
                  <a:cubicBezTo>
                    <a:pt x="102" y="291"/>
                    <a:pt x="121" y="291"/>
                    <a:pt x="140" y="290"/>
                  </a:cubicBezTo>
                  <a:cubicBezTo>
                    <a:pt x="141" y="290"/>
                    <a:pt x="148" y="289"/>
                    <a:pt x="149" y="289"/>
                  </a:cubicBezTo>
                  <a:cubicBezTo>
                    <a:pt x="163" y="282"/>
                    <a:pt x="162" y="273"/>
                    <a:pt x="164" y="266"/>
                  </a:cubicBezTo>
                  <a:cubicBezTo>
                    <a:pt x="164" y="265"/>
                    <a:pt x="164" y="265"/>
                    <a:pt x="164" y="265"/>
                  </a:cubicBezTo>
                  <a:cubicBezTo>
                    <a:pt x="166" y="257"/>
                    <a:pt x="164" y="251"/>
                    <a:pt x="163" y="249"/>
                  </a:cubicBezTo>
                  <a:cubicBezTo>
                    <a:pt x="162" y="245"/>
                    <a:pt x="162" y="239"/>
                    <a:pt x="163" y="233"/>
                  </a:cubicBezTo>
                  <a:cubicBezTo>
                    <a:pt x="163" y="230"/>
                    <a:pt x="164" y="228"/>
                    <a:pt x="165" y="225"/>
                  </a:cubicBezTo>
                  <a:cubicBezTo>
                    <a:pt x="165" y="225"/>
                    <a:pt x="165" y="224"/>
                    <a:pt x="165" y="224"/>
                  </a:cubicBezTo>
                  <a:cubicBezTo>
                    <a:pt x="167" y="221"/>
                    <a:pt x="168" y="219"/>
                    <a:pt x="169" y="216"/>
                  </a:cubicBezTo>
                  <a:cubicBezTo>
                    <a:pt x="170" y="215"/>
                    <a:pt x="170" y="214"/>
                    <a:pt x="171" y="213"/>
                  </a:cubicBezTo>
                  <a:cubicBezTo>
                    <a:pt x="172" y="211"/>
                    <a:pt x="174" y="209"/>
                    <a:pt x="175" y="207"/>
                  </a:cubicBezTo>
                  <a:cubicBezTo>
                    <a:pt x="177" y="206"/>
                    <a:pt x="178" y="205"/>
                    <a:pt x="179" y="203"/>
                  </a:cubicBezTo>
                  <a:cubicBezTo>
                    <a:pt x="181" y="202"/>
                    <a:pt x="183" y="200"/>
                    <a:pt x="185" y="199"/>
                  </a:cubicBezTo>
                  <a:cubicBezTo>
                    <a:pt x="186" y="198"/>
                    <a:pt x="187" y="197"/>
                    <a:pt x="188" y="196"/>
                  </a:cubicBezTo>
                  <a:cubicBezTo>
                    <a:pt x="192" y="193"/>
                    <a:pt x="196" y="191"/>
                    <a:pt x="200" y="190"/>
                  </a:cubicBezTo>
                  <a:cubicBezTo>
                    <a:pt x="204" y="188"/>
                    <a:pt x="209" y="186"/>
                    <a:pt x="215" y="186"/>
                  </a:cubicBezTo>
                  <a:cubicBezTo>
                    <a:pt x="216" y="186"/>
                    <a:pt x="216" y="186"/>
                    <a:pt x="216" y="186"/>
                  </a:cubicBezTo>
                  <a:cubicBezTo>
                    <a:pt x="217" y="186"/>
                    <a:pt x="216" y="193"/>
                    <a:pt x="217" y="193"/>
                  </a:cubicBezTo>
                  <a:cubicBezTo>
                    <a:pt x="225" y="194"/>
                    <a:pt x="231" y="190"/>
                    <a:pt x="235" y="194"/>
                  </a:cubicBezTo>
                  <a:cubicBezTo>
                    <a:pt x="235" y="195"/>
                    <a:pt x="236" y="196"/>
                    <a:pt x="236" y="196"/>
                  </a:cubicBezTo>
                  <a:cubicBezTo>
                    <a:pt x="237" y="197"/>
                    <a:pt x="237" y="198"/>
                    <a:pt x="237" y="198"/>
                  </a:cubicBezTo>
                  <a:cubicBezTo>
                    <a:pt x="238" y="200"/>
                    <a:pt x="239" y="203"/>
                    <a:pt x="239" y="205"/>
                  </a:cubicBezTo>
                  <a:cubicBezTo>
                    <a:pt x="240" y="207"/>
                    <a:pt x="239" y="210"/>
                    <a:pt x="239" y="212"/>
                  </a:cubicBezTo>
                  <a:cubicBezTo>
                    <a:pt x="239" y="214"/>
                    <a:pt x="238" y="217"/>
                    <a:pt x="238" y="219"/>
                  </a:cubicBezTo>
                  <a:cubicBezTo>
                    <a:pt x="236" y="225"/>
                    <a:pt x="233" y="231"/>
                    <a:pt x="228" y="237"/>
                  </a:cubicBezTo>
                  <a:cubicBezTo>
                    <a:pt x="226" y="239"/>
                    <a:pt x="224" y="241"/>
                    <a:pt x="222" y="244"/>
                  </a:cubicBezTo>
                  <a:cubicBezTo>
                    <a:pt x="220" y="246"/>
                    <a:pt x="218" y="248"/>
                    <a:pt x="216" y="249"/>
                  </a:cubicBezTo>
                  <a:cubicBezTo>
                    <a:pt x="216" y="250"/>
                    <a:pt x="209" y="255"/>
                    <a:pt x="203" y="262"/>
                  </a:cubicBezTo>
                  <a:cubicBezTo>
                    <a:pt x="202" y="264"/>
                    <a:pt x="201" y="265"/>
                    <a:pt x="200" y="266"/>
                  </a:cubicBezTo>
                  <a:cubicBezTo>
                    <a:pt x="200" y="267"/>
                    <a:pt x="199" y="268"/>
                    <a:pt x="198" y="269"/>
                  </a:cubicBezTo>
                  <a:cubicBezTo>
                    <a:pt x="198" y="269"/>
                    <a:pt x="198" y="270"/>
                    <a:pt x="197" y="270"/>
                  </a:cubicBezTo>
                  <a:cubicBezTo>
                    <a:pt x="197" y="272"/>
                    <a:pt x="196" y="273"/>
                    <a:pt x="196" y="274"/>
                  </a:cubicBezTo>
                  <a:cubicBezTo>
                    <a:pt x="195" y="275"/>
                    <a:pt x="191" y="280"/>
                    <a:pt x="191" y="281"/>
                  </a:cubicBezTo>
                  <a:cubicBezTo>
                    <a:pt x="190" y="285"/>
                    <a:pt x="190" y="288"/>
                    <a:pt x="193" y="291"/>
                  </a:cubicBezTo>
                  <a:cubicBezTo>
                    <a:pt x="212" y="291"/>
                    <a:pt x="232" y="290"/>
                    <a:pt x="251" y="290"/>
                  </a:cubicBezTo>
                  <a:cubicBezTo>
                    <a:pt x="312" y="219"/>
                    <a:pt x="352" y="124"/>
                    <a:pt x="390" y="9"/>
                  </a:cubicBezTo>
                  <a:lnTo>
                    <a:pt x="390" y="8"/>
                  </a:lnTo>
                  <a:close/>
                </a:path>
              </a:pathLst>
            </a:custGeom>
            <a:solidFill>
              <a:schemeClr val="accent5"/>
            </a:solidFill>
            <a:ln w="3175">
              <a:solidFill>
                <a:schemeClr val="bg1"/>
              </a:solidFill>
            </a:ln>
          </p:spPr>
          <p:txBody>
            <a:bodyPr anchor="ctr"/>
            <a:lstStyle/>
            <a:p>
              <a:pPr algn="ctr"/>
              <a:endParaRPr/>
            </a:p>
          </p:txBody>
        </p:sp>
        <p:sp>
          <p:nvSpPr>
            <p:cNvPr id="60" name="Freeform: Shape 107"/>
            <p:cNvSpPr/>
            <p:nvPr/>
          </p:nvSpPr>
          <p:spPr bwMode="auto">
            <a:xfrm>
              <a:off x="4839476" y="5938675"/>
              <a:ext cx="1344110" cy="936497"/>
            </a:xfrm>
            <a:custGeom>
              <a:avLst/>
              <a:gdLst>
                <a:gd name="T0" fmla="*/ 305 w 402"/>
                <a:gd name="T1" fmla="*/ 218 h 280"/>
                <a:gd name="T2" fmla="*/ 338 w 402"/>
                <a:gd name="T3" fmla="*/ 212 h 280"/>
                <a:gd name="T4" fmla="*/ 391 w 402"/>
                <a:gd name="T5" fmla="*/ 198 h 280"/>
                <a:gd name="T6" fmla="*/ 383 w 402"/>
                <a:gd name="T7" fmla="*/ 112 h 280"/>
                <a:gd name="T8" fmla="*/ 302 w 402"/>
                <a:gd name="T9" fmla="*/ 98 h 280"/>
                <a:gd name="T10" fmla="*/ 284 w 402"/>
                <a:gd name="T11" fmla="*/ 67 h 280"/>
                <a:gd name="T12" fmla="*/ 268 w 402"/>
                <a:gd name="T13" fmla="*/ 3 h 280"/>
                <a:gd name="T14" fmla="*/ 261 w 402"/>
                <a:gd name="T15" fmla="*/ 2 h 280"/>
                <a:gd name="T16" fmla="*/ 168 w 402"/>
                <a:gd name="T17" fmla="*/ 1 h 280"/>
                <a:gd name="T18" fmla="*/ 146 w 402"/>
                <a:gd name="T19" fmla="*/ 28 h 280"/>
                <a:gd name="T20" fmla="*/ 112 w 402"/>
                <a:gd name="T21" fmla="*/ 27 h 280"/>
                <a:gd name="T22" fmla="*/ 92 w 402"/>
                <a:gd name="T23" fmla="*/ 3 h 280"/>
                <a:gd name="T24" fmla="*/ 70 w 402"/>
                <a:gd name="T25" fmla="*/ 1 h 280"/>
                <a:gd name="T26" fmla="*/ 2 w 402"/>
                <a:gd name="T27" fmla="*/ 7 h 280"/>
                <a:gd name="T28" fmla="*/ 0 w 402"/>
                <a:gd name="T29" fmla="*/ 7 h 280"/>
                <a:gd name="T30" fmla="*/ 0 w 402"/>
                <a:gd name="T31" fmla="*/ 8 h 280"/>
                <a:gd name="T32" fmla="*/ 143 w 402"/>
                <a:gd name="T33" fmla="*/ 280 h 280"/>
                <a:gd name="T34" fmla="*/ 193 w 402"/>
                <a:gd name="T35" fmla="*/ 280 h 280"/>
                <a:gd name="T36" fmla="*/ 189 w 402"/>
                <a:gd name="T37" fmla="*/ 278 h 280"/>
                <a:gd name="T38" fmla="*/ 262 w 402"/>
                <a:gd name="T39" fmla="*/ 277 h 280"/>
                <a:gd name="T40" fmla="*/ 258 w 402"/>
                <a:gd name="T41" fmla="*/ 278 h 280"/>
                <a:gd name="T42" fmla="*/ 256 w 402"/>
                <a:gd name="T43" fmla="*/ 278 h 280"/>
                <a:gd name="T44" fmla="*/ 319 w 402"/>
                <a:gd name="T45" fmla="*/ 277 h 280"/>
                <a:gd name="T46" fmla="*/ 307 w 402"/>
                <a:gd name="T47" fmla="*/ 247 h 280"/>
                <a:gd name="T48" fmla="*/ 304 w 402"/>
                <a:gd name="T49" fmla="*/ 220 h 280"/>
                <a:gd name="T50" fmla="*/ 305 w 402"/>
                <a:gd name="T51" fmla="*/ 21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2" h="280">
                  <a:moveTo>
                    <a:pt x="305" y="218"/>
                  </a:moveTo>
                  <a:cubicBezTo>
                    <a:pt x="311" y="206"/>
                    <a:pt x="327" y="210"/>
                    <a:pt x="338" y="212"/>
                  </a:cubicBezTo>
                  <a:cubicBezTo>
                    <a:pt x="358" y="216"/>
                    <a:pt x="383" y="222"/>
                    <a:pt x="391" y="198"/>
                  </a:cubicBezTo>
                  <a:cubicBezTo>
                    <a:pt x="399" y="174"/>
                    <a:pt x="402" y="132"/>
                    <a:pt x="383" y="112"/>
                  </a:cubicBezTo>
                  <a:cubicBezTo>
                    <a:pt x="364" y="91"/>
                    <a:pt x="327" y="107"/>
                    <a:pt x="302" y="98"/>
                  </a:cubicBezTo>
                  <a:cubicBezTo>
                    <a:pt x="286" y="93"/>
                    <a:pt x="287" y="85"/>
                    <a:pt x="284" y="67"/>
                  </a:cubicBezTo>
                  <a:cubicBezTo>
                    <a:pt x="281" y="44"/>
                    <a:pt x="270" y="25"/>
                    <a:pt x="268" y="3"/>
                  </a:cubicBezTo>
                  <a:cubicBezTo>
                    <a:pt x="261" y="2"/>
                    <a:pt x="261" y="2"/>
                    <a:pt x="261" y="2"/>
                  </a:cubicBezTo>
                  <a:cubicBezTo>
                    <a:pt x="235" y="3"/>
                    <a:pt x="194" y="1"/>
                    <a:pt x="168" y="1"/>
                  </a:cubicBezTo>
                  <a:cubicBezTo>
                    <a:pt x="153" y="7"/>
                    <a:pt x="162" y="24"/>
                    <a:pt x="146" y="28"/>
                  </a:cubicBezTo>
                  <a:cubicBezTo>
                    <a:pt x="135" y="31"/>
                    <a:pt x="123" y="29"/>
                    <a:pt x="112" y="27"/>
                  </a:cubicBezTo>
                  <a:cubicBezTo>
                    <a:pt x="102" y="24"/>
                    <a:pt x="102" y="7"/>
                    <a:pt x="92" y="3"/>
                  </a:cubicBezTo>
                  <a:cubicBezTo>
                    <a:pt x="87" y="0"/>
                    <a:pt x="78" y="2"/>
                    <a:pt x="70" y="1"/>
                  </a:cubicBezTo>
                  <a:cubicBezTo>
                    <a:pt x="46" y="2"/>
                    <a:pt x="23" y="7"/>
                    <a:pt x="2" y="7"/>
                  </a:cubicBezTo>
                  <a:cubicBezTo>
                    <a:pt x="0" y="7"/>
                    <a:pt x="0" y="7"/>
                    <a:pt x="0" y="7"/>
                  </a:cubicBezTo>
                  <a:cubicBezTo>
                    <a:pt x="0" y="8"/>
                    <a:pt x="0" y="8"/>
                    <a:pt x="0" y="8"/>
                  </a:cubicBezTo>
                  <a:cubicBezTo>
                    <a:pt x="41" y="121"/>
                    <a:pt x="89" y="218"/>
                    <a:pt x="143" y="280"/>
                  </a:cubicBezTo>
                  <a:cubicBezTo>
                    <a:pt x="159" y="280"/>
                    <a:pt x="176" y="280"/>
                    <a:pt x="193" y="280"/>
                  </a:cubicBezTo>
                  <a:cubicBezTo>
                    <a:pt x="192" y="279"/>
                    <a:pt x="191" y="279"/>
                    <a:pt x="189" y="278"/>
                  </a:cubicBezTo>
                  <a:cubicBezTo>
                    <a:pt x="213" y="278"/>
                    <a:pt x="237" y="278"/>
                    <a:pt x="262" y="277"/>
                  </a:cubicBezTo>
                  <a:cubicBezTo>
                    <a:pt x="261" y="277"/>
                    <a:pt x="260" y="277"/>
                    <a:pt x="258" y="278"/>
                  </a:cubicBezTo>
                  <a:cubicBezTo>
                    <a:pt x="257" y="278"/>
                    <a:pt x="257" y="278"/>
                    <a:pt x="256" y="278"/>
                  </a:cubicBezTo>
                  <a:cubicBezTo>
                    <a:pt x="275" y="278"/>
                    <a:pt x="299" y="277"/>
                    <a:pt x="319" y="277"/>
                  </a:cubicBezTo>
                  <a:cubicBezTo>
                    <a:pt x="318" y="277"/>
                    <a:pt x="308" y="249"/>
                    <a:pt x="307" y="247"/>
                  </a:cubicBezTo>
                  <a:cubicBezTo>
                    <a:pt x="304" y="239"/>
                    <a:pt x="301" y="229"/>
                    <a:pt x="304" y="220"/>
                  </a:cubicBezTo>
                  <a:cubicBezTo>
                    <a:pt x="304" y="220"/>
                    <a:pt x="304" y="219"/>
                    <a:pt x="305" y="218"/>
                  </a:cubicBezTo>
                  <a:close/>
                </a:path>
              </a:pathLst>
            </a:custGeom>
            <a:solidFill>
              <a:schemeClr val="accent5"/>
            </a:solidFill>
            <a:ln w="3175">
              <a:solidFill>
                <a:schemeClr val="bg1"/>
              </a:solidFill>
            </a:ln>
          </p:spPr>
          <p:txBody>
            <a:bodyPr anchor="ctr"/>
            <a:lstStyle/>
            <a:p>
              <a:pPr algn="ctr"/>
              <a:endParaRPr/>
            </a:p>
          </p:txBody>
        </p:sp>
        <p:sp>
          <p:nvSpPr>
            <p:cNvPr id="61" name="Freeform: Shape 108"/>
            <p:cNvSpPr/>
            <p:nvPr/>
          </p:nvSpPr>
          <p:spPr bwMode="auto">
            <a:xfrm>
              <a:off x="4927062" y="6794323"/>
              <a:ext cx="525516" cy="363819"/>
            </a:xfrm>
            <a:custGeom>
              <a:avLst/>
              <a:gdLst>
                <a:gd name="T0" fmla="*/ 81 w 158"/>
                <a:gd name="T1" fmla="*/ 32 h 109"/>
                <a:gd name="T2" fmla="*/ 86 w 158"/>
                <a:gd name="T3" fmla="*/ 22 h 109"/>
                <a:gd name="T4" fmla="*/ 37 w 158"/>
                <a:gd name="T5" fmla="*/ 2 h 109"/>
                <a:gd name="T6" fmla="*/ 1 w 158"/>
                <a:gd name="T7" fmla="*/ 14 h 109"/>
                <a:gd name="T8" fmla="*/ 9 w 158"/>
                <a:gd name="T9" fmla="*/ 27 h 109"/>
                <a:gd name="T10" fmla="*/ 21 w 158"/>
                <a:gd name="T11" fmla="*/ 34 h 109"/>
                <a:gd name="T12" fmla="*/ 39 w 158"/>
                <a:gd name="T13" fmla="*/ 41 h 109"/>
                <a:gd name="T14" fmla="*/ 64 w 158"/>
                <a:gd name="T15" fmla="*/ 66 h 109"/>
                <a:gd name="T16" fmla="*/ 154 w 158"/>
                <a:gd name="T17" fmla="*/ 82 h 109"/>
                <a:gd name="T18" fmla="*/ 109 w 158"/>
                <a:gd name="T19" fmla="*/ 60 h 109"/>
                <a:gd name="T20" fmla="*/ 91 w 158"/>
                <a:gd name="T21" fmla="*/ 47 h 109"/>
                <a:gd name="T22" fmla="*/ 78 w 158"/>
                <a:gd name="T23" fmla="*/ 40 h 109"/>
                <a:gd name="T24" fmla="*/ 81 w 158"/>
                <a:gd name="T25" fmla="*/ 3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09">
                  <a:moveTo>
                    <a:pt x="81" y="32"/>
                  </a:moveTo>
                  <a:cubicBezTo>
                    <a:pt x="83" y="29"/>
                    <a:pt x="86" y="26"/>
                    <a:pt x="86" y="22"/>
                  </a:cubicBezTo>
                  <a:cubicBezTo>
                    <a:pt x="87" y="4"/>
                    <a:pt x="48" y="2"/>
                    <a:pt x="37" y="2"/>
                  </a:cubicBezTo>
                  <a:cubicBezTo>
                    <a:pt x="27" y="1"/>
                    <a:pt x="3" y="0"/>
                    <a:pt x="1" y="14"/>
                  </a:cubicBezTo>
                  <a:cubicBezTo>
                    <a:pt x="0" y="21"/>
                    <a:pt x="4" y="25"/>
                    <a:pt x="9" y="27"/>
                  </a:cubicBezTo>
                  <a:cubicBezTo>
                    <a:pt x="16" y="29"/>
                    <a:pt x="15" y="32"/>
                    <a:pt x="21" y="34"/>
                  </a:cubicBezTo>
                  <a:cubicBezTo>
                    <a:pt x="26" y="36"/>
                    <a:pt x="35" y="38"/>
                    <a:pt x="39" y="41"/>
                  </a:cubicBezTo>
                  <a:cubicBezTo>
                    <a:pt x="54" y="50"/>
                    <a:pt x="64" y="66"/>
                    <a:pt x="64" y="66"/>
                  </a:cubicBezTo>
                  <a:cubicBezTo>
                    <a:pt x="70" y="75"/>
                    <a:pt x="158" y="109"/>
                    <a:pt x="154" y="82"/>
                  </a:cubicBezTo>
                  <a:cubicBezTo>
                    <a:pt x="152" y="63"/>
                    <a:pt x="121" y="66"/>
                    <a:pt x="109" y="60"/>
                  </a:cubicBezTo>
                  <a:cubicBezTo>
                    <a:pt x="102" y="56"/>
                    <a:pt x="98" y="50"/>
                    <a:pt x="91" y="47"/>
                  </a:cubicBezTo>
                  <a:cubicBezTo>
                    <a:pt x="86" y="46"/>
                    <a:pt x="78" y="47"/>
                    <a:pt x="78" y="40"/>
                  </a:cubicBezTo>
                  <a:cubicBezTo>
                    <a:pt x="78" y="37"/>
                    <a:pt x="79" y="35"/>
                    <a:pt x="81" y="32"/>
                  </a:cubicBezTo>
                  <a:close/>
                </a:path>
              </a:pathLst>
            </a:custGeom>
            <a:solidFill>
              <a:schemeClr val="accent6"/>
            </a:solidFill>
            <a:ln w="3175">
              <a:solidFill>
                <a:srgbClr val="1F4E79"/>
              </a:solidFill>
            </a:ln>
          </p:spPr>
          <p:txBody>
            <a:bodyPr anchor="ctr"/>
            <a:lstStyle/>
            <a:p>
              <a:pPr algn="ctr"/>
              <a:endParaRPr dirty="0"/>
            </a:p>
          </p:txBody>
        </p:sp>
        <p:sp>
          <p:nvSpPr>
            <p:cNvPr id="62" name="Freeform: Shape 109"/>
            <p:cNvSpPr/>
            <p:nvPr/>
          </p:nvSpPr>
          <p:spPr bwMode="auto">
            <a:xfrm>
              <a:off x="4148895" y="5962257"/>
              <a:ext cx="1165568" cy="919652"/>
            </a:xfrm>
            <a:custGeom>
              <a:avLst/>
              <a:gdLst>
                <a:gd name="T0" fmla="*/ 143 w 348"/>
                <a:gd name="T1" fmla="*/ 1 h 275"/>
                <a:gd name="T2" fmla="*/ 131 w 348"/>
                <a:gd name="T3" fmla="*/ 7 h 275"/>
                <a:gd name="T4" fmla="*/ 129 w 348"/>
                <a:gd name="T5" fmla="*/ 8 h 275"/>
                <a:gd name="T6" fmla="*/ 129 w 348"/>
                <a:gd name="T7" fmla="*/ 9 h 275"/>
                <a:gd name="T8" fmla="*/ 127 w 348"/>
                <a:gd name="T9" fmla="*/ 12 h 275"/>
                <a:gd name="T10" fmla="*/ 127 w 348"/>
                <a:gd name="T11" fmla="*/ 14 h 275"/>
                <a:gd name="T12" fmla="*/ 126 w 348"/>
                <a:gd name="T13" fmla="*/ 15 h 275"/>
                <a:gd name="T14" fmla="*/ 138 w 348"/>
                <a:gd name="T15" fmla="*/ 56 h 275"/>
                <a:gd name="T16" fmla="*/ 122 w 348"/>
                <a:gd name="T17" fmla="*/ 81 h 275"/>
                <a:gd name="T18" fmla="*/ 107 w 348"/>
                <a:gd name="T19" fmla="*/ 48 h 275"/>
                <a:gd name="T20" fmla="*/ 75 w 348"/>
                <a:gd name="T21" fmla="*/ 16 h 275"/>
                <a:gd name="T22" fmla="*/ 71 w 348"/>
                <a:gd name="T23" fmla="*/ 13 h 275"/>
                <a:gd name="T24" fmla="*/ 65 w 348"/>
                <a:gd name="T25" fmla="*/ 9 h 275"/>
                <a:gd name="T26" fmla="*/ 50 w 348"/>
                <a:gd name="T27" fmla="*/ 2 h 275"/>
                <a:gd name="T28" fmla="*/ 0 w 348"/>
                <a:gd name="T29" fmla="*/ 3 h 275"/>
                <a:gd name="T30" fmla="*/ 0 w 348"/>
                <a:gd name="T31" fmla="*/ 4 h 275"/>
                <a:gd name="T32" fmla="*/ 61 w 348"/>
                <a:gd name="T33" fmla="*/ 105 h 275"/>
                <a:gd name="T34" fmla="*/ 35 w 348"/>
                <a:gd name="T35" fmla="*/ 105 h 275"/>
                <a:gd name="T36" fmla="*/ 24 w 348"/>
                <a:gd name="T37" fmla="*/ 146 h 275"/>
                <a:gd name="T38" fmla="*/ 84 w 348"/>
                <a:gd name="T39" fmla="*/ 204 h 275"/>
                <a:gd name="T40" fmla="*/ 125 w 348"/>
                <a:gd name="T41" fmla="*/ 208 h 275"/>
                <a:gd name="T42" fmla="*/ 148 w 348"/>
                <a:gd name="T43" fmla="*/ 216 h 275"/>
                <a:gd name="T44" fmla="*/ 149 w 348"/>
                <a:gd name="T45" fmla="*/ 217 h 275"/>
                <a:gd name="T46" fmla="*/ 214 w 348"/>
                <a:gd name="T47" fmla="*/ 275 h 275"/>
                <a:gd name="T48" fmla="*/ 215 w 348"/>
                <a:gd name="T49" fmla="*/ 275 h 275"/>
                <a:gd name="T50" fmla="*/ 250 w 348"/>
                <a:gd name="T51" fmla="*/ 275 h 275"/>
                <a:gd name="T52" fmla="*/ 246 w 348"/>
                <a:gd name="T53" fmla="*/ 274 h 275"/>
                <a:gd name="T54" fmla="*/ 248 w 348"/>
                <a:gd name="T55" fmla="*/ 274 h 275"/>
                <a:gd name="T56" fmla="*/ 305 w 348"/>
                <a:gd name="T57" fmla="*/ 273 h 275"/>
                <a:gd name="T58" fmla="*/ 302 w 348"/>
                <a:gd name="T59" fmla="*/ 273 h 275"/>
                <a:gd name="T60" fmla="*/ 300 w 348"/>
                <a:gd name="T61" fmla="*/ 274 h 275"/>
                <a:gd name="T62" fmla="*/ 348 w 348"/>
                <a:gd name="T63" fmla="*/ 273 h 275"/>
                <a:gd name="T64" fmla="*/ 206 w 348"/>
                <a:gd name="T65" fmla="*/ 1 h 275"/>
                <a:gd name="T66" fmla="*/ 206 w 348"/>
                <a:gd name="T67" fmla="*/ 0 h 275"/>
                <a:gd name="T68" fmla="*/ 143 w 348"/>
                <a:gd name="T69" fmla="*/ 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8" h="275">
                  <a:moveTo>
                    <a:pt x="143" y="1"/>
                  </a:moveTo>
                  <a:cubicBezTo>
                    <a:pt x="137" y="2"/>
                    <a:pt x="133" y="4"/>
                    <a:pt x="131" y="7"/>
                  </a:cubicBezTo>
                  <a:cubicBezTo>
                    <a:pt x="130" y="7"/>
                    <a:pt x="130" y="8"/>
                    <a:pt x="129" y="8"/>
                  </a:cubicBezTo>
                  <a:cubicBezTo>
                    <a:pt x="129" y="8"/>
                    <a:pt x="129" y="9"/>
                    <a:pt x="129" y="9"/>
                  </a:cubicBezTo>
                  <a:cubicBezTo>
                    <a:pt x="128" y="10"/>
                    <a:pt x="128" y="11"/>
                    <a:pt x="127" y="12"/>
                  </a:cubicBezTo>
                  <a:cubicBezTo>
                    <a:pt x="127" y="12"/>
                    <a:pt x="127" y="13"/>
                    <a:pt x="127" y="14"/>
                  </a:cubicBezTo>
                  <a:cubicBezTo>
                    <a:pt x="126" y="14"/>
                    <a:pt x="126" y="15"/>
                    <a:pt x="126" y="15"/>
                  </a:cubicBezTo>
                  <a:cubicBezTo>
                    <a:pt x="123" y="30"/>
                    <a:pt x="136" y="42"/>
                    <a:pt x="138" y="56"/>
                  </a:cubicBezTo>
                  <a:cubicBezTo>
                    <a:pt x="140" y="66"/>
                    <a:pt x="135" y="83"/>
                    <a:pt x="122" y="81"/>
                  </a:cubicBezTo>
                  <a:cubicBezTo>
                    <a:pt x="110" y="79"/>
                    <a:pt x="111" y="58"/>
                    <a:pt x="107" y="48"/>
                  </a:cubicBezTo>
                  <a:cubicBezTo>
                    <a:pt x="101" y="33"/>
                    <a:pt x="87" y="27"/>
                    <a:pt x="75" y="16"/>
                  </a:cubicBezTo>
                  <a:cubicBezTo>
                    <a:pt x="73" y="15"/>
                    <a:pt x="72" y="14"/>
                    <a:pt x="71" y="13"/>
                  </a:cubicBezTo>
                  <a:cubicBezTo>
                    <a:pt x="69" y="11"/>
                    <a:pt x="67" y="10"/>
                    <a:pt x="65" y="9"/>
                  </a:cubicBezTo>
                  <a:cubicBezTo>
                    <a:pt x="60" y="6"/>
                    <a:pt x="56" y="4"/>
                    <a:pt x="50" y="2"/>
                  </a:cubicBezTo>
                  <a:cubicBezTo>
                    <a:pt x="32" y="3"/>
                    <a:pt x="15" y="3"/>
                    <a:pt x="0" y="3"/>
                  </a:cubicBezTo>
                  <a:cubicBezTo>
                    <a:pt x="0" y="4"/>
                    <a:pt x="0" y="4"/>
                    <a:pt x="0" y="4"/>
                  </a:cubicBezTo>
                  <a:cubicBezTo>
                    <a:pt x="20" y="39"/>
                    <a:pt x="40" y="73"/>
                    <a:pt x="61" y="105"/>
                  </a:cubicBezTo>
                  <a:cubicBezTo>
                    <a:pt x="76" y="133"/>
                    <a:pt x="45" y="108"/>
                    <a:pt x="35" y="105"/>
                  </a:cubicBezTo>
                  <a:cubicBezTo>
                    <a:pt x="6" y="96"/>
                    <a:pt x="14" y="131"/>
                    <a:pt x="24" y="146"/>
                  </a:cubicBezTo>
                  <a:cubicBezTo>
                    <a:pt x="38" y="168"/>
                    <a:pt x="62" y="188"/>
                    <a:pt x="84" y="204"/>
                  </a:cubicBezTo>
                  <a:cubicBezTo>
                    <a:pt x="99" y="216"/>
                    <a:pt x="109" y="215"/>
                    <a:pt x="125" y="208"/>
                  </a:cubicBezTo>
                  <a:cubicBezTo>
                    <a:pt x="135" y="204"/>
                    <a:pt x="141" y="209"/>
                    <a:pt x="148" y="216"/>
                  </a:cubicBezTo>
                  <a:cubicBezTo>
                    <a:pt x="149" y="217"/>
                    <a:pt x="149" y="217"/>
                    <a:pt x="149" y="217"/>
                  </a:cubicBezTo>
                  <a:cubicBezTo>
                    <a:pt x="170" y="238"/>
                    <a:pt x="192" y="258"/>
                    <a:pt x="214" y="275"/>
                  </a:cubicBezTo>
                  <a:cubicBezTo>
                    <a:pt x="215" y="275"/>
                    <a:pt x="215" y="275"/>
                    <a:pt x="215" y="275"/>
                  </a:cubicBezTo>
                  <a:cubicBezTo>
                    <a:pt x="225" y="275"/>
                    <a:pt x="237" y="275"/>
                    <a:pt x="250" y="275"/>
                  </a:cubicBezTo>
                  <a:cubicBezTo>
                    <a:pt x="249" y="275"/>
                    <a:pt x="248" y="274"/>
                    <a:pt x="246" y="274"/>
                  </a:cubicBezTo>
                  <a:cubicBezTo>
                    <a:pt x="248" y="274"/>
                    <a:pt x="248" y="274"/>
                    <a:pt x="248" y="274"/>
                  </a:cubicBezTo>
                  <a:cubicBezTo>
                    <a:pt x="266" y="274"/>
                    <a:pt x="285" y="273"/>
                    <a:pt x="305" y="273"/>
                  </a:cubicBezTo>
                  <a:cubicBezTo>
                    <a:pt x="302" y="273"/>
                    <a:pt x="302" y="273"/>
                    <a:pt x="302" y="273"/>
                  </a:cubicBezTo>
                  <a:cubicBezTo>
                    <a:pt x="301" y="274"/>
                    <a:pt x="301" y="274"/>
                    <a:pt x="300" y="274"/>
                  </a:cubicBezTo>
                  <a:cubicBezTo>
                    <a:pt x="316" y="274"/>
                    <a:pt x="332" y="274"/>
                    <a:pt x="348" y="273"/>
                  </a:cubicBezTo>
                  <a:cubicBezTo>
                    <a:pt x="294" y="211"/>
                    <a:pt x="247" y="114"/>
                    <a:pt x="206" y="1"/>
                  </a:cubicBezTo>
                  <a:cubicBezTo>
                    <a:pt x="206" y="0"/>
                    <a:pt x="206" y="0"/>
                    <a:pt x="206" y="0"/>
                  </a:cubicBezTo>
                  <a:cubicBezTo>
                    <a:pt x="184" y="0"/>
                    <a:pt x="163" y="1"/>
                    <a:pt x="143" y="1"/>
                  </a:cubicBezTo>
                  <a:close/>
                </a:path>
              </a:pathLst>
            </a:custGeom>
            <a:solidFill>
              <a:schemeClr val="accent5"/>
            </a:solidFill>
            <a:ln w="3175">
              <a:solidFill>
                <a:schemeClr val="bg1"/>
              </a:solidFill>
            </a:ln>
          </p:spPr>
          <p:txBody>
            <a:bodyPr anchor="ctr"/>
            <a:lstStyle/>
            <a:p>
              <a:pPr algn="ctr"/>
              <a:endParaRPr/>
            </a:p>
          </p:txBody>
        </p:sp>
        <p:sp>
          <p:nvSpPr>
            <p:cNvPr id="63" name="Freeform: Shape 110"/>
            <p:cNvSpPr/>
            <p:nvPr/>
          </p:nvSpPr>
          <p:spPr bwMode="auto">
            <a:xfrm>
              <a:off x="3593060" y="5396317"/>
              <a:ext cx="1273366" cy="1485593"/>
            </a:xfrm>
            <a:custGeom>
              <a:avLst/>
              <a:gdLst>
                <a:gd name="T0" fmla="*/ 276 w 381"/>
                <a:gd name="T1" fmla="*/ 359 h 444"/>
                <a:gd name="T2" fmla="*/ 276 w 381"/>
                <a:gd name="T3" fmla="*/ 367 h 444"/>
                <a:gd name="T4" fmla="*/ 278 w 381"/>
                <a:gd name="T5" fmla="*/ 378 h 444"/>
                <a:gd name="T6" fmla="*/ 276 w 381"/>
                <a:gd name="T7" fmla="*/ 379 h 444"/>
                <a:gd name="T8" fmla="*/ 234 w 381"/>
                <a:gd name="T9" fmla="*/ 349 h 444"/>
                <a:gd name="T10" fmla="*/ 191 w 381"/>
                <a:gd name="T11" fmla="*/ 281 h 444"/>
                <a:gd name="T12" fmla="*/ 237 w 381"/>
                <a:gd name="T13" fmla="*/ 304 h 444"/>
                <a:gd name="T14" fmla="*/ 228 w 381"/>
                <a:gd name="T15" fmla="*/ 274 h 444"/>
                <a:gd name="T16" fmla="*/ 167 w 381"/>
                <a:gd name="T17" fmla="*/ 173 h 444"/>
                <a:gd name="T18" fmla="*/ 123 w 381"/>
                <a:gd name="T19" fmla="*/ 173 h 444"/>
                <a:gd name="T20" fmla="*/ 78 w 381"/>
                <a:gd name="T21" fmla="*/ 105 h 444"/>
                <a:gd name="T22" fmla="*/ 76 w 381"/>
                <a:gd name="T23" fmla="*/ 99 h 444"/>
                <a:gd name="T24" fmla="*/ 76 w 381"/>
                <a:gd name="T25" fmla="*/ 97 h 444"/>
                <a:gd name="T26" fmla="*/ 74 w 381"/>
                <a:gd name="T27" fmla="*/ 92 h 444"/>
                <a:gd name="T28" fmla="*/ 73 w 381"/>
                <a:gd name="T29" fmla="*/ 89 h 444"/>
                <a:gd name="T30" fmla="*/ 73 w 381"/>
                <a:gd name="T31" fmla="*/ 87 h 444"/>
                <a:gd name="T32" fmla="*/ 57 w 381"/>
                <a:gd name="T33" fmla="*/ 55 h 444"/>
                <a:gd name="T34" fmla="*/ 22 w 381"/>
                <a:gd name="T35" fmla="*/ 9 h 444"/>
                <a:gd name="T36" fmla="*/ 5 w 381"/>
                <a:gd name="T37" fmla="*/ 34 h 444"/>
                <a:gd name="T38" fmla="*/ 21 w 381"/>
                <a:gd name="T39" fmla="*/ 62 h 444"/>
                <a:gd name="T40" fmla="*/ 22 w 381"/>
                <a:gd name="T41" fmla="*/ 63 h 444"/>
                <a:gd name="T42" fmla="*/ 48 w 381"/>
                <a:gd name="T43" fmla="*/ 105 h 444"/>
                <a:gd name="T44" fmla="*/ 81 w 381"/>
                <a:gd name="T45" fmla="*/ 173 h 444"/>
                <a:gd name="T46" fmla="*/ 62 w 381"/>
                <a:gd name="T47" fmla="*/ 173 h 444"/>
                <a:gd name="T48" fmla="*/ 312 w 381"/>
                <a:gd name="T49" fmla="*/ 444 h 444"/>
                <a:gd name="T50" fmla="*/ 381 w 381"/>
                <a:gd name="T51" fmla="*/ 444 h 444"/>
                <a:gd name="T52" fmla="*/ 316 w 381"/>
                <a:gd name="T53" fmla="*/ 386 h 444"/>
                <a:gd name="T54" fmla="*/ 276 w 381"/>
                <a:gd name="T55" fmla="*/ 35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1" h="444">
                  <a:moveTo>
                    <a:pt x="276" y="359"/>
                  </a:moveTo>
                  <a:cubicBezTo>
                    <a:pt x="275" y="361"/>
                    <a:pt x="274" y="362"/>
                    <a:pt x="276" y="367"/>
                  </a:cubicBezTo>
                  <a:cubicBezTo>
                    <a:pt x="279" y="374"/>
                    <a:pt x="279" y="376"/>
                    <a:pt x="278" y="378"/>
                  </a:cubicBezTo>
                  <a:cubicBezTo>
                    <a:pt x="278" y="378"/>
                    <a:pt x="276" y="379"/>
                    <a:pt x="276" y="379"/>
                  </a:cubicBezTo>
                  <a:cubicBezTo>
                    <a:pt x="265" y="376"/>
                    <a:pt x="249" y="364"/>
                    <a:pt x="234" y="349"/>
                  </a:cubicBezTo>
                  <a:cubicBezTo>
                    <a:pt x="209" y="325"/>
                    <a:pt x="187" y="293"/>
                    <a:pt x="191" y="281"/>
                  </a:cubicBezTo>
                  <a:cubicBezTo>
                    <a:pt x="213" y="273"/>
                    <a:pt x="217" y="305"/>
                    <a:pt x="237" y="304"/>
                  </a:cubicBezTo>
                  <a:cubicBezTo>
                    <a:pt x="239" y="299"/>
                    <a:pt x="241" y="297"/>
                    <a:pt x="228" y="274"/>
                  </a:cubicBezTo>
                  <a:cubicBezTo>
                    <a:pt x="207" y="242"/>
                    <a:pt x="187" y="208"/>
                    <a:pt x="167" y="173"/>
                  </a:cubicBezTo>
                  <a:cubicBezTo>
                    <a:pt x="151" y="173"/>
                    <a:pt x="136" y="173"/>
                    <a:pt x="123" y="173"/>
                  </a:cubicBezTo>
                  <a:cubicBezTo>
                    <a:pt x="88" y="152"/>
                    <a:pt x="78" y="105"/>
                    <a:pt x="78" y="105"/>
                  </a:cubicBezTo>
                  <a:cubicBezTo>
                    <a:pt x="77" y="103"/>
                    <a:pt x="77" y="101"/>
                    <a:pt x="76" y="99"/>
                  </a:cubicBezTo>
                  <a:cubicBezTo>
                    <a:pt x="76" y="98"/>
                    <a:pt x="76" y="98"/>
                    <a:pt x="76" y="97"/>
                  </a:cubicBezTo>
                  <a:cubicBezTo>
                    <a:pt x="76" y="96"/>
                    <a:pt x="75" y="94"/>
                    <a:pt x="74" y="92"/>
                  </a:cubicBezTo>
                  <a:cubicBezTo>
                    <a:pt x="74" y="91"/>
                    <a:pt x="74" y="90"/>
                    <a:pt x="73" y="89"/>
                  </a:cubicBezTo>
                  <a:cubicBezTo>
                    <a:pt x="73" y="88"/>
                    <a:pt x="73" y="87"/>
                    <a:pt x="73" y="87"/>
                  </a:cubicBezTo>
                  <a:cubicBezTo>
                    <a:pt x="69" y="77"/>
                    <a:pt x="64" y="66"/>
                    <a:pt x="57" y="55"/>
                  </a:cubicBezTo>
                  <a:cubicBezTo>
                    <a:pt x="48" y="39"/>
                    <a:pt x="40" y="18"/>
                    <a:pt x="22" y="9"/>
                  </a:cubicBezTo>
                  <a:cubicBezTo>
                    <a:pt x="5" y="0"/>
                    <a:pt x="0" y="22"/>
                    <a:pt x="5" y="34"/>
                  </a:cubicBezTo>
                  <a:cubicBezTo>
                    <a:pt x="8" y="45"/>
                    <a:pt x="16" y="52"/>
                    <a:pt x="21" y="62"/>
                  </a:cubicBezTo>
                  <a:cubicBezTo>
                    <a:pt x="21" y="63"/>
                    <a:pt x="21" y="63"/>
                    <a:pt x="22" y="63"/>
                  </a:cubicBezTo>
                  <a:cubicBezTo>
                    <a:pt x="29" y="78"/>
                    <a:pt x="38" y="93"/>
                    <a:pt x="48" y="105"/>
                  </a:cubicBezTo>
                  <a:cubicBezTo>
                    <a:pt x="59" y="120"/>
                    <a:pt x="85" y="157"/>
                    <a:pt x="81" y="173"/>
                  </a:cubicBezTo>
                  <a:cubicBezTo>
                    <a:pt x="73" y="173"/>
                    <a:pt x="66" y="173"/>
                    <a:pt x="62" y="173"/>
                  </a:cubicBezTo>
                  <a:cubicBezTo>
                    <a:pt x="133" y="286"/>
                    <a:pt x="216" y="382"/>
                    <a:pt x="312" y="444"/>
                  </a:cubicBezTo>
                  <a:cubicBezTo>
                    <a:pt x="323" y="444"/>
                    <a:pt x="346" y="444"/>
                    <a:pt x="381" y="444"/>
                  </a:cubicBezTo>
                  <a:cubicBezTo>
                    <a:pt x="359" y="427"/>
                    <a:pt x="337" y="407"/>
                    <a:pt x="316" y="386"/>
                  </a:cubicBezTo>
                  <a:cubicBezTo>
                    <a:pt x="292" y="363"/>
                    <a:pt x="283" y="356"/>
                    <a:pt x="276" y="359"/>
                  </a:cubicBezTo>
                  <a:close/>
                </a:path>
              </a:pathLst>
            </a:custGeom>
            <a:solidFill>
              <a:schemeClr val="accent5"/>
            </a:solidFill>
            <a:ln w="3175">
              <a:solidFill>
                <a:schemeClr val="bg1"/>
              </a:solidFill>
            </a:ln>
          </p:spPr>
          <p:txBody>
            <a:bodyPr anchor="ctr"/>
            <a:lstStyle/>
            <a:p>
              <a:pPr algn="ctr"/>
              <a:endParaRPr/>
            </a:p>
          </p:txBody>
        </p:sp>
        <p:sp>
          <p:nvSpPr>
            <p:cNvPr id="64" name="Freeform: Shape 111"/>
            <p:cNvSpPr/>
            <p:nvPr/>
          </p:nvSpPr>
          <p:spPr bwMode="auto">
            <a:xfrm>
              <a:off x="3431362" y="2708100"/>
              <a:ext cx="1455275" cy="2027953"/>
            </a:xfrm>
            <a:custGeom>
              <a:avLst/>
              <a:gdLst>
                <a:gd name="T0" fmla="*/ 59 w 435"/>
                <a:gd name="T1" fmla="*/ 607 h 607"/>
                <a:gd name="T2" fmla="*/ 56 w 435"/>
                <a:gd name="T3" fmla="*/ 599 h 607"/>
                <a:gd name="T4" fmla="*/ 29 w 435"/>
                <a:gd name="T5" fmla="*/ 409 h 607"/>
                <a:gd name="T6" fmla="*/ 52 w 435"/>
                <a:gd name="T7" fmla="*/ 408 h 607"/>
                <a:gd name="T8" fmla="*/ 103 w 435"/>
                <a:gd name="T9" fmla="*/ 402 h 607"/>
                <a:gd name="T10" fmla="*/ 117 w 435"/>
                <a:gd name="T11" fmla="*/ 373 h 607"/>
                <a:gd name="T12" fmla="*/ 117 w 435"/>
                <a:gd name="T13" fmla="*/ 366 h 607"/>
                <a:gd name="T14" fmla="*/ 109 w 435"/>
                <a:gd name="T15" fmla="*/ 327 h 607"/>
                <a:gd name="T16" fmla="*/ 89 w 435"/>
                <a:gd name="T17" fmla="*/ 295 h 607"/>
                <a:gd name="T18" fmla="*/ 73 w 435"/>
                <a:gd name="T19" fmla="*/ 288 h 607"/>
                <a:gd name="T20" fmla="*/ 66 w 435"/>
                <a:gd name="T21" fmla="*/ 289 h 607"/>
                <a:gd name="T22" fmla="*/ 48 w 435"/>
                <a:gd name="T23" fmla="*/ 307 h 607"/>
                <a:gd name="T24" fmla="*/ 30 w 435"/>
                <a:gd name="T25" fmla="*/ 323 h 607"/>
                <a:gd name="T26" fmla="*/ 20 w 435"/>
                <a:gd name="T27" fmla="*/ 322 h 607"/>
                <a:gd name="T28" fmla="*/ 11 w 435"/>
                <a:gd name="T29" fmla="*/ 314 h 607"/>
                <a:gd name="T30" fmla="*/ 9 w 435"/>
                <a:gd name="T31" fmla="*/ 160 h 607"/>
                <a:gd name="T32" fmla="*/ 76 w 435"/>
                <a:gd name="T33" fmla="*/ 158 h 607"/>
                <a:gd name="T34" fmla="*/ 92 w 435"/>
                <a:gd name="T35" fmla="*/ 150 h 607"/>
                <a:gd name="T36" fmla="*/ 99 w 435"/>
                <a:gd name="T37" fmla="*/ 144 h 607"/>
                <a:gd name="T38" fmla="*/ 113 w 435"/>
                <a:gd name="T39" fmla="*/ 110 h 607"/>
                <a:gd name="T40" fmla="*/ 109 w 435"/>
                <a:gd name="T41" fmla="*/ 87 h 607"/>
                <a:gd name="T42" fmla="*/ 111 w 435"/>
                <a:gd name="T43" fmla="*/ 44 h 607"/>
                <a:gd name="T44" fmla="*/ 118 w 435"/>
                <a:gd name="T45" fmla="*/ 32 h 607"/>
                <a:gd name="T46" fmla="*/ 128 w 435"/>
                <a:gd name="T47" fmla="*/ 20 h 607"/>
                <a:gd name="T48" fmla="*/ 140 w 435"/>
                <a:gd name="T49" fmla="*/ 11 h 607"/>
                <a:gd name="T50" fmla="*/ 167 w 435"/>
                <a:gd name="T51" fmla="*/ 1 h 607"/>
                <a:gd name="T52" fmla="*/ 202 w 435"/>
                <a:gd name="T53" fmla="*/ 19 h 607"/>
                <a:gd name="T54" fmla="*/ 206 w 435"/>
                <a:gd name="T55" fmla="*/ 31 h 607"/>
                <a:gd name="T56" fmla="*/ 183 w 435"/>
                <a:gd name="T57" fmla="*/ 86 h 607"/>
                <a:gd name="T58" fmla="*/ 167 w 435"/>
                <a:gd name="T59" fmla="*/ 135 h 607"/>
                <a:gd name="T60" fmla="*/ 185 w 435"/>
                <a:gd name="T61" fmla="*/ 153 h 607"/>
                <a:gd name="T62" fmla="*/ 191 w 435"/>
                <a:gd name="T63" fmla="*/ 155 h 607"/>
                <a:gd name="T64" fmla="*/ 255 w 435"/>
                <a:gd name="T65" fmla="*/ 155 h 607"/>
                <a:gd name="T66" fmla="*/ 283 w 435"/>
                <a:gd name="T67" fmla="*/ 155 h 607"/>
                <a:gd name="T68" fmla="*/ 280 w 435"/>
                <a:gd name="T69" fmla="*/ 259 h 607"/>
                <a:gd name="T70" fmla="*/ 280 w 435"/>
                <a:gd name="T71" fmla="*/ 268 h 607"/>
                <a:gd name="T72" fmla="*/ 288 w 435"/>
                <a:gd name="T73" fmla="*/ 297 h 607"/>
                <a:gd name="T74" fmla="*/ 313 w 435"/>
                <a:gd name="T75" fmla="*/ 316 h 607"/>
                <a:gd name="T76" fmla="*/ 346 w 435"/>
                <a:gd name="T77" fmla="*/ 289 h 607"/>
                <a:gd name="T78" fmla="*/ 379 w 435"/>
                <a:gd name="T79" fmla="*/ 281 h 607"/>
                <a:gd name="T80" fmla="*/ 408 w 435"/>
                <a:gd name="T81" fmla="*/ 294 h 607"/>
                <a:gd name="T82" fmla="*/ 413 w 435"/>
                <a:gd name="T83" fmla="*/ 300 h 607"/>
                <a:gd name="T84" fmla="*/ 415 w 435"/>
                <a:gd name="T85" fmla="*/ 428 h 607"/>
                <a:gd name="T86" fmla="*/ 370 w 435"/>
                <a:gd name="T87" fmla="*/ 437 h 607"/>
                <a:gd name="T88" fmla="*/ 349 w 435"/>
                <a:gd name="T89" fmla="*/ 420 h 607"/>
                <a:gd name="T90" fmla="*/ 323 w 435"/>
                <a:gd name="T91" fmla="*/ 405 h 607"/>
                <a:gd name="T92" fmla="*/ 317 w 435"/>
                <a:gd name="T93" fmla="*/ 405 h 607"/>
                <a:gd name="T94" fmla="*/ 310 w 435"/>
                <a:gd name="T95" fmla="*/ 408 h 607"/>
                <a:gd name="T96" fmla="*/ 294 w 435"/>
                <a:gd name="T97" fmla="*/ 446 h 607"/>
                <a:gd name="T98" fmla="*/ 318 w 435"/>
                <a:gd name="T99" fmla="*/ 595 h 607"/>
                <a:gd name="T100" fmla="*/ 320 w 435"/>
                <a:gd name="T101" fmla="*/ 602 h 607"/>
                <a:gd name="T102" fmla="*/ 60 w 435"/>
                <a:gd name="T103" fmla="*/ 607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5" h="607">
                  <a:moveTo>
                    <a:pt x="60" y="607"/>
                  </a:moveTo>
                  <a:cubicBezTo>
                    <a:pt x="59" y="607"/>
                    <a:pt x="59" y="607"/>
                    <a:pt x="59" y="607"/>
                  </a:cubicBezTo>
                  <a:cubicBezTo>
                    <a:pt x="59" y="606"/>
                    <a:pt x="59" y="606"/>
                    <a:pt x="59" y="606"/>
                  </a:cubicBezTo>
                  <a:cubicBezTo>
                    <a:pt x="56" y="599"/>
                    <a:pt x="56" y="599"/>
                    <a:pt x="56" y="599"/>
                  </a:cubicBezTo>
                  <a:cubicBezTo>
                    <a:pt x="41" y="552"/>
                    <a:pt x="28" y="504"/>
                    <a:pt x="19" y="457"/>
                  </a:cubicBezTo>
                  <a:cubicBezTo>
                    <a:pt x="17" y="429"/>
                    <a:pt x="21" y="413"/>
                    <a:pt x="29" y="409"/>
                  </a:cubicBezTo>
                  <a:cubicBezTo>
                    <a:pt x="29" y="409"/>
                    <a:pt x="40" y="396"/>
                    <a:pt x="40" y="396"/>
                  </a:cubicBezTo>
                  <a:cubicBezTo>
                    <a:pt x="44" y="392"/>
                    <a:pt x="50" y="407"/>
                    <a:pt x="52" y="408"/>
                  </a:cubicBezTo>
                  <a:cubicBezTo>
                    <a:pt x="56" y="412"/>
                    <a:pt x="64" y="412"/>
                    <a:pt x="69" y="412"/>
                  </a:cubicBezTo>
                  <a:cubicBezTo>
                    <a:pt x="80" y="413"/>
                    <a:pt x="94" y="409"/>
                    <a:pt x="103" y="402"/>
                  </a:cubicBezTo>
                  <a:cubicBezTo>
                    <a:pt x="113" y="395"/>
                    <a:pt x="117" y="386"/>
                    <a:pt x="117" y="375"/>
                  </a:cubicBezTo>
                  <a:cubicBezTo>
                    <a:pt x="117" y="373"/>
                    <a:pt x="117" y="373"/>
                    <a:pt x="117" y="373"/>
                  </a:cubicBezTo>
                  <a:cubicBezTo>
                    <a:pt x="117" y="370"/>
                    <a:pt x="117" y="370"/>
                    <a:pt x="117" y="370"/>
                  </a:cubicBezTo>
                  <a:cubicBezTo>
                    <a:pt x="117" y="366"/>
                    <a:pt x="117" y="366"/>
                    <a:pt x="117" y="366"/>
                  </a:cubicBezTo>
                  <a:cubicBezTo>
                    <a:pt x="116" y="355"/>
                    <a:pt x="114" y="345"/>
                    <a:pt x="112" y="336"/>
                  </a:cubicBezTo>
                  <a:cubicBezTo>
                    <a:pt x="111" y="332"/>
                    <a:pt x="110" y="330"/>
                    <a:pt x="109" y="327"/>
                  </a:cubicBezTo>
                  <a:cubicBezTo>
                    <a:pt x="104" y="314"/>
                    <a:pt x="99" y="304"/>
                    <a:pt x="92" y="297"/>
                  </a:cubicBezTo>
                  <a:cubicBezTo>
                    <a:pt x="91" y="296"/>
                    <a:pt x="90" y="296"/>
                    <a:pt x="89" y="295"/>
                  </a:cubicBezTo>
                  <a:cubicBezTo>
                    <a:pt x="88" y="294"/>
                    <a:pt x="87" y="293"/>
                    <a:pt x="86" y="293"/>
                  </a:cubicBezTo>
                  <a:cubicBezTo>
                    <a:pt x="81" y="289"/>
                    <a:pt x="77" y="288"/>
                    <a:pt x="73" y="288"/>
                  </a:cubicBezTo>
                  <a:cubicBezTo>
                    <a:pt x="70" y="288"/>
                    <a:pt x="69" y="288"/>
                    <a:pt x="68" y="289"/>
                  </a:cubicBezTo>
                  <a:cubicBezTo>
                    <a:pt x="67" y="289"/>
                    <a:pt x="66" y="289"/>
                    <a:pt x="66" y="289"/>
                  </a:cubicBezTo>
                  <a:cubicBezTo>
                    <a:pt x="60" y="292"/>
                    <a:pt x="57" y="295"/>
                    <a:pt x="53" y="299"/>
                  </a:cubicBezTo>
                  <a:cubicBezTo>
                    <a:pt x="51" y="301"/>
                    <a:pt x="49" y="304"/>
                    <a:pt x="48" y="307"/>
                  </a:cubicBezTo>
                  <a:cubicBezTo>
                    <a:pt x="46" y="311"/>
                    <a:pt x="43" y="315"/>
                    <a:pt x="39" y="318"/>
                  </a:cubicBezTo>
                  <a:cubicBezTo>
                    <a:pt x="36" y="320"/>
                    <a:pt x="33" y="322"/>
                    <a:pt x="30" y="323"/>
                  </a:cubicBezTo>
                  <a:cubicBezTo>
                    <a:pt x="27" y="323"/>
                    <a:pt x="26" y="323"/>
                    <a:pt x="25" y="323"/>
                  </a:cubicBezTo>
                  <a:cubicBezTo>
                    <a:pt x="22" y="323"/>
                    <a:pt x="21" y="323"/>
                    <a:pt x="20" y="322"/>
                  </a:cubicBezTo>
                  <a:cubicBezTo>
                    <a:pt x="17" y="321"/>
                    <a:pt x="16" y="320"/>
                    <a:pt x="14" y="318"/>
                  </a:cubicBezTo>
                  <a:cubicBezTo>
                    <a:pt x="13" y="317"/>
                    <a:pt x="12" y="316"/>
                    <a:pt x="11" y="314"/>
                  </a:cubicBezTo>
                  <a:cubicBezTo>
                    <a:pt x="6" y="305"/>
                    <a:pt x="2" y="292"/>
                    <a:pt x="0" y="275"/>
                  </a:cubicBezTo>
                  <a:cubicBezTo>
                    <a:pt x="0" y="235"/>
                    <a:pt x="3" y="196"/>
                    <a:pt x="9" y="160"/>
                  </a:cubicBezTo>
                  <a:cubicBezTo>
                    <a:pt x="25" y="158"/>
                    <a:pt x="25" y="158"/>
                    <a:pt x="25" y="158"/>
                  </a:cubicBezTo>
                  <a:cubicBezTo>
                    <a:pt x="76" y="158"/>
                    <a:pt x="76" y="158"/>
                    <a:pt x="76" y="158"/>
                  </a:cubicBezTo>
                  <a:cubicBezTo>
                    <a:pt x="81" y="156"/>
                    <a:pt x="85" y="154"/>
                    <a:pt x="90" y="152"/>
                  </a:cubicBezTo>
                  <a:cubicBezTo>
                    <a:pt x="91" y="151"/>
                    <a:pt x="91" y="150"/>
                    <a:pt x="92" y="150"/>
                  </a:cubicBezTo>
                  <a:cubicBezTo>
                    <a:pt x="95" y="147"/>
                    <a:pt x="95" y="147"/>
                    <a:pt x="95" y="147"/>
                  </a:cubicBezTo>
                  <a:cubicBezTo>
                    <a:pt x="97" y="146"/>
                    <a:pt x="98" y="145"/>
                    <a:pt x="99" y="144"/>
                  </a:cubicBezTo>
                  <a:cubicBezTo>
                    <a:pt x="107" y="136"/>
                    <a:pt x="111" y="127"/>
                    <a:pt x="112" y="115"/>
                  </a:cubicBezTo>
                  <a:cubicBezTo>
                    <a:pt x="113" y="110"/>
                    <a:pt x="113" y="110"/>
                    <a:pt x="113" y="110"/>
                  </a:cubicBezTo>
                  <a:cubicBezTo>
                    <a:pt x="113" y="104"/>
                    <a:pt x="113" y="99"/>
                    <a:pt x="111" y="95"/>
                  </a:cubicBezTo>
                  <a:cubicBezTo>
                    <a:pt x="111" y="92"/>
                    <a:pt x="110" y="89"/>
                    <a:pt x="109" y="87"/>
                  </a:cubicBezTo>
                  <a:cubicBezTo>
                    <a:pt x="104" y="75"/>
                    <a:pt x="104" y="61"/>
                    <a:pt x="109" y="48"/>
                  </a:cubicBezTo>
                  <a:cubicBezTo>
                    <a:pt x="110" y="46"/>
                    <a:pt x="110" y="45"/>
                    <a:pt x="111" y="44"/>
                  </a:cubicBezTo>
                  <a:cubicBezTo>
                    <a:pt x="112" y="41"/>
                    <a:pt x="114" y="38"/>
                    <a:pt x="116" y="35"/>
                  </a:cubicBezTo>
                  <a:cubicBezTo>
                    <a:pt x="116" y="34"/>
                    <a:pt x="117" y="33"/>
                    <a:pt x="118" y="32"/>
                  </a:cubicBezTo>
                  <a:cubicBezTo>
                    <a:pt x="121" y="28"/>
                    <a:pt x="123" y="25"/>
                    <a:pt x="125" y="23"/>
                  </a:cubicBezTo>
                  <a:cubicBezTo>
                    <a:pt x="128" y="20"/>
                    <a:pt x="128" y="20"/>
                    <a:pt x="128" y="20"/>
                  </a:cubicBezTo>
                  <a:cubicBezTo>
                    <a:pt x="131" y="18"/>
                    <a:pt x="134" y="15"/>
                    <a:pt x="137" y="13"/>
                  </a:cubicBezTo>
                  <a:cubicBezTo>
                    <a:pt x="140" y="11"/>
                    <a:pt x="140" y="11"/>
                    <a:pt x="140" y="11"/>
                  </a:cubicBezTo>
                  <a:cubicBezTo>
                    <a:pt x="144" y="9"/>
                    <a:pt x="147" y="7"/>
                    <a:pt x="151" y="5"/>
                  </a:cubicBezTo>
                  <a:cubicBezTo>
                    <a:pt x="157" y="3"/>
                    <a:pt x="162" y="1"/>
                    <a:pt x="167" y="1"/>
                  </a:cubicBezTo>
                  <a:cubicBezTo>
                    <a:pt x="171" y="0"/>
                    <a:pt x="171" y="0"/>
                    <a:pt x="171" y="0"/>
                  </a:cubicBezTo>
                  <a:cubicBezTo>
                    <a:pt x="186" y="2"/>
                    <a:pt x="197" y="8"/>
                    <a:pt x="202" y="19"/>
                  </a:cubicBezTo>
                  <a:cubicBezTo>
                    <a:pt x="203" y="20"/>
                    <a:pt x="204" y="22"/>
                    <a:pt x="204" y="24"/>
                  </a:cubicBezTo>
                  <a:cubicBezTo>
                    <a:pt x="205" y="26"/>
                    <a:pt x="206" y="29"/>
                    <a:pt x="206" y="31"/>
                  </a:cubicBezTo>
                  <a:cubicBezTo>
                    <a:pt x="206" y="34"/>
                    <a:pt x="206" y="34"/>
                    <a:pt x="206" y="34"/>
                  </a:cubicBezTo>
                  <a:cubicBezTo>
                    <a:pt x="207" y="51"/>
                    <a:pt x="198" y="71"/>
                    <a:pt x="183" y="86"/>
                  </a:cubicBezTo>
                  <a:cubicBezTo>
                    <a:pt x="182" y="88"/>
                    <a:pt x="180" y="90"/>
                    <a:pt x="179" y="92"/>
                  </a:cubicBezTo>
                  <a:cubicBezTo>
                    <a:pt x="168" y="107"/>
                    <a:pt x="164" y="123"/>
                    <a:pt x="167" y="135"/>
                  </a:cubicBezTo>
                  <a:cubicBezTo>
                    <a:pt x="168" y="137"/>
                    <a:pt x="169" y="139"/>
                    <a:pt x="170" y="141"/>
                  </a:cubicBezTo>
                  <a:cubicBezTo>
                    <a:pt x="173" y="146"/>
                    <a:pt x="178" y="150"/>
                    <a:pt x="185" y="153"/>
                  </a:cubicBezTo>
                  <a:cubicBezTo>
                    <a:pt x="187" y="154"/>
                    <a:pt x="187" y="154"/>
                    <a:pt x="187" y="154"/>
                  </a:cubicBezTo>
                  <a:cubicBezTo>
                    <a:pt x="189" y="155"/>
                    <a:pt x="190" y="155"/>
                    <a:pt x="191" y="155"/>
                  </a:cubicBezTo>
                  <a:cubicBezTo>
                    <a:pt x="194" y="155"/>
                    <a:pt x="196" y="156"/>
                    <a:pt x="198" y="156"/>
                  </a:cubicBezTo>
                  <a:cubicBezTo>
                    <a:pt x="255" y="155"/>
                    <a:pt x="255" y="155"/>
                    <a:pt x="255" y="155"/>
                  </a:cubicBezTo>
                  <a:cubicBezTo>
                    <a:pt x="280" y="155"/>
                    <a:pt x="280" y="155"/>
                    <a:pt x="280" y="155"/>
                  </a:cubicBezTo>
                  <a:cubicBezTo>
                    <a:pt x="283" y="155"/>
                    <a:pt x="283" y="155"/>
                    <a:pt x="283" y="155"/>
                  </a:cubicBezTo>
                  <a:cubicBezTo>
                    <a:pt x="281" y="185"/>
                    <a:pt x="280" y="216"/>
                    <a:pt x="279" y="248"/>
                  </a:cubicBezTo>
                  <a:cubicBezTo>
                    <a:pt x="279" y="252"/>
                    <a:pt x="279" y="255"/>
                    <a:pt x="280" y="259"/>
                  </a:cubicBezTo>
                  <a:cubicBezTo>
                    <a:pt x="280" y="265"/>
                    <a:pt x="280" y="265"/>
                    <a:pt x="280" y="265"/>
                  </a:cubicBezTo>
                  <a:cubicBezTo>
                    <a:pt x="280" y="268"/>
                    <a:pt x="280" y="268"/>
                    <a:pt x="280" y="268"/>
                  </a:cubicBezTo>
                  <a:cubicBezTo>
                    <a:pt x="281" y="277"/>
                    <a:pt x="283" y="284"/>
                    <a:pt x="285" y="290"/>
                  </a:cubicBezTo>
                  <a:cubicBezTo>
                    <a:pt x="286" y="294"/>
                    <a:pt x="287" y="295"/>
                    <a:pt x="288" y="297"/>
                  </a:cubicBezTo>
                  <a:cubicBezTo>
                    <a:pt x="289" y="299"/>
                    <a:pt x="289" y="301"/>
                    <a:pt x="290" y="302"/>
                  </a:cubicBezTo>
                  <a:cubicBezTo>
                    <a:pt x="297" y="312"/>
                    <a:pt x="304" y="316"/>
                    <a:pt x="313" y="316"/>
                  </a:cubicBezTo>
                  <a:cubicBezTo>
                    <a:pt x="314" y="316"/>
                    <a:pt x="316" y="316"/>
                    <a:pt x="317" y="316"/>
                  </a:cubicBezTo>
                  <a:cubicBezTo>
                    <a:pt x="330" y="315"/>
                    <a:pt x="337" y="298"/>
                    <a:pt x="346" y="289"/>
                  </a:cubicBezTo>
                  <a:cubicBezTo>
                    <a:pt x="353" y="282"/>
                    <a:pt x="363" y="283"/>
                    <a:pt x="374" y="281"/>
                  </a:cubicBezTo>
                  <a:cubicBezTo>
                    <a:pt x="376" y="281"/>
                    <a:pt x="377" y="281"/>
                    <a:pt x="379" y="281"/>
                  </a:cubicBezTo>
                  <a:cubicBezTo>
                    <a:pt x="384" y="281"/>
                    <a:pt x="390" y="283"/>
                    <a:pt x="396" y="285"/>
                  </a:cubicBezTo>
                  <a:cubicBezTo>
                    <a:pt x="400" y="287"/>
                    <a:pt x="404" y="290"/>
                    <a:pt x="408" y="294"/>
                  </a:cubicBezTo>
                  <a:cubicBezTo>
                    <a:pt x="409" y="295"/>
                    <a:pt x="410" y="296"/>
                    <a:pt x="411" y="297"/>
                  </a:cubicBezTo>
                  <a:cubicBezTo>
                    <a:pt x="412" y="298"/>
                    <a:pt x="412" y="299"/>
                    <a:pt x="413" y="300"/>
                  </a:cubicBezTo>
                  <a:cubicBezTo>
                    <a:pt x="427" y="318"/>
                    <a:pt x="435" y="347"/>
                    <a:pt x="435" y="375"/>
                  </a:cubicBezTo>
                  <a:cubicBezTo>
                    <a:pt x="433" y="396"/>
                    <a:pt x="426" y="416"/>
                    <a:pt x="415" y="428"/>
                  </a:cubicBezTo>
                  <a:cubicBezTo>
                    <a:pt x="408" y="436"/>
                    <a:pt x="399" y="440"/>
                    <a:pt x="389" y="442"/>
                  </a:cubicBezTo>
                  <a:cubicBezTo>
                    <a:pt x="381" y="442"/>
                    <a:pt x="375" y="440"/>
                    <a:pt x="370" y="437"/>
                  </a:cubicBezTo>
                  <a:cubicBezTo>
                    <a:pt x="362" y="433"/>
                    <a:pt x="357" y="428"/>
                    <a:pt x="351" y="421"/>
                  </a:cubicBezTo>
                  <a:cubicBezTo>
                    <a:pt x="349" y="420"/>
                    <a:pt x="349" y="420"/>
                    <a:pt x="349" y="420"/>
                  </a:cubicBezTo>
                  <a:cubicBezTo>
                    <a:pt x="344" y="415"/>
                    <a:pt x="344" y="415"/>
                    <a:pt x="344" y="415"/>
                  </a:cubicBezTo>
                  <a:cubicBezTo>
                    <a:pt x="337" y="410"/>
                    <a:pt x="330" y="406"/>
                    <a:pt x="323" y="405"/>
                  </a:cubicBezTo>
                  <a:cubicBezTo>
                    <a:pt x="322" y="405"/>
                    <a:pt x="321" y="405"/>
                    <a:pt x="320" y="405"/>
                  </a:cubicBezTo>
                  <a:cubicBezTo>
                    <a:pt x="317" y="405"/>
                    <a:pt x="317" y="405"/>
                    <a:pt x="317" y="405"/>
                  </a:cubicBezTo>
                  <a:cubicBezTo>
                    <a:pt x="316" y="406"/>
                    <a:pt x="315" y="406"/>
                    <a:pt x="314" y="406"/>
                  </a:cubicBezTo>
                  <a:cubicBezTo>
                    <a:pt x="312" y="407"/>
                    <a:pt x="311" y="407"/>
                    <a:pt x="310" y="408"/>
                  </a:cubicBezTo>
                  <a:cubicBezTo>
                    <a:pt x="302" y="412"/>
                    <a:pt x="298" y="421"/>
                    <a:pt x="296" y="435"/>
                  </a:cubicBezTo>
                  <a:cubicBezTo>
                    <a:pt x="295" y="438"/>
                    <a:pt x="295" y="442"/>
                    <a:pt x="294" y="446"/>
                  </a:cubicBezTo>
                  <a:cubicBezTo>
                    <a:pt x="294" y="454"/>
                    <a:pt x="294" y="460"/>
                    <a:pt x="294" y="465"/>
                  </a:cubicBezTo>
                  <a:cubicBezTo>
                    <a:pt x="300" y="506"/>
                    <a:pt x="308" y="550"/>
                    <a:pt x="318" y="595"/>
                  </a:cubicBezTo>
                  <a:cubicBezTo>
                    <a:pt x="319" y="598"/>
                    <a:pt x="319" y="598"/>
                    <a:pt x="319" y="598"/>
                  </a:cubicBezTo>
                  <a:cubicBezTo>
                    <a:pt x="320" y="602"/>
                    <a:pt x="320" y="602"/>
                    <a:pt x="320" y="602"/>
                  </a:cubicBezTo>
                  <a:cubicBezTo>
                    <a:pt x="249" y="605"/>
                    <a:pt x="184" y="606"/>
                    <a:pt x="127" y="606"/>
                  </a:cubicBezTo>
                  <a:lnTo>
                    <a:pt x="60" y="607"/>
                  </a:lnTo>
                  <a:close/>
                </a:path>
              </a:pathLst>
            </a:custGeom>
            <a:solidFill>
              <a:srgbClr val="A4A8A7"/>
            </a:solidFill>
            <a:ln w="3175">
              <a:solidFill>
                <a:schemeClr val="bg1"/>
              </a:solidFill>
            </a:ln>
          </p:spPr>
          <p:txBody>
            <a:bodyPr anchor="ctr"/>
            <a:lstStyle/>
            <a:p>
              <a:pPr algn="ctr"/>
              <a:endParaRPr/>
            </a:p>
          </p:txBody>
        </p:sp>
        <p:sp>
          <p:nvSpPr>
            <p:cNvPr id="65" name="Freeform: Shape 112"/>
            <p:cNvSpPr/>
            <p:nvPr/>
          </p:nvSpPr>
          <p:spPr bwMode="auto">
            <a:xfrm>
              <a:off x="3936666" y="1768235"/>
              <a:ext cx="1303685" cy="842174"/>
            </a:xfrm>
            <a:custGeom>
              <a:avLst/>
              <a:gdLst>
                <a:gd name="connsiteX0" fmla="*/ 1163288 w 1303685"/>
                <a:gd name="connsiteY0" fmla="*/ 0 h 842174"/>
                <a:gd name="connsiteX1" fmla="*/ 1190031 w 1303685"/>
                <a:gd name="connsiteY1" fmla="*/ 0 h 842174"/>
                <a:gd name="connsiteX2" fmla="*/ 1263572 w 1303685"/>
                <a:gd name="connsiteY2" fmla="*/ 0 h 842174"/>
                <a:gd name="connsiteX3" fmla="*/ 1303685 w 1303685"/>
                <a:gd name="connsiteY3" fmla="*/ 0 h 842174"/>
                <a:gd name="connsiteX4" fmla="*/ 1300342 w 1303685"/>
                <a:gd name="connsiteY4" fmla="*/ 6689 h 842174"/>
                <a:gd name="connsiteX5" fmla="*/ 742098 w 1303685"/>
                <a:gd name="connsiteY5" fmla="*/ 451502 h 842174"/>
                <a:gd name="connsiteX6" fmla="*/ 478018 w 1303685"/>
                <a:gd name="connsiteY6" fmla="*/ 458191 h 842174"/>
                <a:gd name="connsiteX7" fmla="*/ 481361 w 1303685"/>
                <a:gd name="connsiteY7" fmla="*/ 454847 h 842174"/>
                <a:gd name="connsiteX8" fmla="*/ 471220 w 1303685"/>
                <a:gd name="connsiteY8" fmla="*/ 454969 h 842174"/>
                <a:gd name="connsiteX9" fmla="*/ 465196 w 1303685"/>
                <a:gd name="connsiteY9" fmla="*/ 457976 h 842174"/>
                <a:gd name="connsiteX10" fmla="*/ 368155 w 1303685"/>
                <a:gd name="connsiteY10" fmla="*/ 511430 h 842174"/>
                <a:gd name="connsiteX11" fmla="*/ 364809 w 1303685"/>
                <a:gd name="connsiteY11" fmla="*/ 514771 h 842174"/>
                <a:gd name="connsiteX12" fmla="*/ 358116 w 1303685"/>
                <a:gd name="connsiteY12" fmla="*/ 524793 h 842174"/>
                <a:gd name="connsiteX13" fmla="*/ 334693 w 1303685"/>
                <a:gd name="connsiteY13" fmla="*/ 561543 h 842174"/>
                <a:gd name="connsiteX14" fmla="*/ 334693 w 1303685"/>
                <a:gd name="connsiteY14" fmla="*/ 571565 h 842174"/>
                <a:gd name="connsiteX15" fmla="*/ 331346 w 1303685"/>
                <a:gd name="connsiteY15" fmla="*/ 578247 h 842174"/>
                <a:gd name="connsiteX16" fmla="*/ 334693 w 1303685"/>
                <a:gd name="connsiteY16" fmla="*/ 604974 h 842174"/>
                <a:gd name="connsiteX17" fmla="*/ 331346 w 1303685"/>
                <a:gd name="connsiteY17" fmla="*/ 604974 h 842174"/>
                <a:gd name="connsiteX18" fmla="*/ 334693 w 1303685"/>
                <a:gd name="connsiteY18" fmla="*/ 638382 h 842174"/>
                <a:gd name="connsiteX19" fmla="*/ 291191 w 1303685"/>
                <a:gd name="connsiteY19" fmla="*/ 738608 h 842174"/>
                <a:gd name="connsiteX20" fmla="*/ 281153 w 1303685"/>
                <a:gd name="connsiteY20" fmla="*/ 748630 h 842174"/>
                <a:gd name="connsiteX21" fmla="*/ 264421 w 1303685"/>
                <a:gd name="connsiteY21" fmla="*/ 765335 h 842174"/>
                <a:gd name="connsiteX22" fmla="*/ 244344 w 1303685"/>
                <a:gd name="connsiteY22" fmla="*/ 782039 h 842174"/>
                <a:gd name="connsiteX23" fmla="*/ 220920 w 1303685"/>
                <a:gd name="connsiteY23" fmla="*/ 798743 h 842174"/>
                <a:gd name="connsiteX24" fmla="*/ 204189 w 1303685"/>
                <a:gd name="connsiteY24" fmla="*/ 808766 h 842174"/>
                <a:gd name="connsiteX25" fmla="*/ 100456 w 1303685"/>
                <a:gd name="connsiteY25" fmla="*/ 842174 h 842174"/>
                <a:gd name="connsiteX26" fmla="*/ 90417 w 1303685"/>
                <a:gd name="connsiteY26" fmla="*/ 838833 h 842174"/>
                <a:gd name="connsiteX27" fmla="*/ 16800 w 1303685"/>
                <a:gd name="connsiteY27" fmla="*/ 795402 h 842174"/>
                <a:gd name="connsiteX28" fmla="*/ 13453 w 1303685"/>
                <a:gd name="connsiteY28" fmla="*/ 788721 h 842174"/>
                <a:gd name="connsiteX29" fmla="*/ 13453 w 1303685"/>
                <a:gd name="connsiteY29" fmla="*/ 778698 h 842174"/>
                <a:gd name="connsiteX30" fmla="*/ 13453 w 1303685"/>
                <a:gd name="connsiteY30" fmla="*/ 758653 h 842174"/>
                <a:gd name="connsiteX31" fmla="*/ 13453 w 1303685"/>
                <a:gd name="connsiteY31" fmla="*/ 741949 h 842174"/>
                <a:gd name="connsiteX32" fmla="*/ 16800 w 1303685"/>
                <a:gd name="connsiteY32" fmla="*/ 738608 h 842174"/>
                <a:gd name="connsiteX33" fmla="*/ 50262 w 1303685"/>
                <a:gd name="connsiteY33" fmla="*/ 675132 h 842174"/>
                <a:gd name="connsiteX34" fmla="*/ 56954 w 1303685"/>
                <a:gd name="connsiteY34" fmla="*/ 661768 h 842174"/>
                <a:gd name="connsiteX35" fmla="*/ 66993 w 1303685"/>
                <a:gd name="connsiteY35" fmla="*/ 651746 h 842174"/>
                <a:gd name="connsiteX36" fmla="*/ 107148 w 1303685"/>
                <a:gd name="connsiteY36" fmla="*/ 618337 h 842174"/>
                <a:gd name="connsiteX37" fmla="*/ 117187 w 1303685"/>
                <a:gd name="connsiteY37" fmla="*/ 611655 h 842174"/>
                <a:gd name="connsiteX38" fmla="*/ 177419 w 1303685"/>
                <a:gd name="connsiteY38" fmla="*/ 564883 h 842174"/>
                <a:gd name="connsiteX39" fmla="*/ 177419 w 1303685"/>
                <a:gd name="connsiteY39" fmla="*/ 561543 h 842174"/>
                <a:gd name="connsiteX40" fmla="*/ 207535 w 1303685"/>
                <a:gd name="connsiteY40" fmla="*/ 528134 h 842174"/>
                <a:gd name="connsiteX41" fmla="*/ 207535 w 1303685"/>
                <a:gd name="connsiteY41" fmla="*/ 524793 h 842174"/>
                <a:gd name="connsiteX42" fmla="*/ 214228 w 1303685"/>
                <a:gd name="connsiteY42" fmla="*/ 518112 h 842174"/>
                <a:gd name="connsiteX43" fmla="*/ 216737 w 1303685"/>
                <a:gd name="connsiteY43" fmla="*/ 466328 h 842174"/>
                <a:gd name="connsiteX44" fmla="*/ 205448 w 1303685"/>
                <a:gd name="connsiteY44" fmla="*/ 458173 h 842174"/>
                <a:gd name="connsiteX45" fmla="*/ 203910 w 1303685"/>
                <a:gd name="connsiteY45" fmla="*/ 458191 h 842174"/>
                <a:gd name="connsiteX46" fmla="*/ 200567 w 1303685"/>
                <a:gd name="connsiteY46" fmla="*/ 464880 h 842174"/>
                <a:gd name="connsiteX47" fmla="*/ 100284 w 1303685"/>
                <a:gd name="connsiteY47" fmla="*/ 464880 h 842174"/>
                <a:gd name="connsiteX48" fmla="*/ 10028 w 1303685"/>
                <a:gd name="connsiteY48" fmla="*/ 464880 h 842174"/>
                <a:gd name="connsiteX49" fmla="*/ 0 w 1303685"/>
                <a:gd name="connsiteY49" fmla="*/ 464880 h 842174"/>
                <a:gd name="connsiteX50" fmla="*/ 6686 w 1303685"/>
                <a:gd name="connsiteY50" fmla="*/ 458191 h 842174"/>
                <a:gd name="connsiteX51" fmla="*/ 213938 w 1303685"/>
                <a:gd name="connsiteY51" fmla="*/ 277590 h 842174"/>
                <a:gd name="connsiteX52" fmla="*/ 270766 w 1303685"/>
                <a:gd name="connsiteY52" fmla="*/ 220734 h 842174"/>
                <a:gd name="connsiteX53" fmla="*/ 267423 w 1303685"/>
                <a:gd name="connsiteY53" fmla="*/ 220734 h 842174"/>
                <a:gd name="connsiteX54" fmla="*/ 260737 w 1303685"/>
                <a:gd name="connsiteY54" fmla="*/ 220734 h 842174"/>
                <a:gd name="connsiteX55" fmla="*/ 193881 w 1303685"/>
                <a:gd name="connsiteY55" fmla="*/ 240801 h 842174"/>
                <a:gd name="connsiteX56" fmla="*/ 110312 w 1303685"/>
                <a:gd name="connsiteY56" fmla="*/ 264212 h 842174"/>
                <a:gd name="connsiteX57" fmla="*/ 66856 w 1303685"/>
                <a:gd name="connsiteY57" fmla="*/ 264212 h 842174"/>
                <a:gd name="connsiteX58" fmla="*/ 163796 w 1303685"/>
                <a:gd name="connsiteY58" fmla="*/ 193979 h 842174"/>
                <a:gd name="connsiteX59" fmla="*/ 244023 w 1303685"/>
                <a:gd name="connsiteY59" fmla="*/ 153845 h 842174"/>
                <a:gd name="connsiteX60" fmla="*/ 441247 w 1303685"/>
                <a:gd name="connsiteY60" fmla="*/ 93645 h 842174"/>
                <a:gd name="connsiteX61" fmla="*/ 444590 w 1303685"/>
                <a:gd name="connsiteY61" fmla="*/ 93645 h 842174"/>
                <a:gd name="connsiteX62" fmla="*/ 451276 w 1303685"/>
                <a:gd name="connsiteY62" fmla="*/ 100334 h 842174"/>
                <a:gd name="connsiteX63" fmla="*/ 441247 w 1303685"/>
                <a:gd name="connsiteY63" fmla="*/ 113712 h 842174"/>
                <a:gd name="connsiteX64" fmla="*/ 431219 w 1303685"/>
                <a:gd name="connsiteY64" fmla="*/ 120401 h 842174"/>
                <a:gd name="connsiteX65" fmla="*/ 441247 w 1303685"/>
                <a:gd name="connsiteY65" fmla="*/ 120401 h 842174"/>
                <a:gd name="connsiteX66" fmla="*/ 447933 w 1303685"/>
                <a:gd name="connsiteY66" fmla="*/ 120401 h 842174"/>
                <a:gd name="connsiteX67" fmla="*/ 461304 w 1303685"/>
                <a:gd name="connsiteY67" fmla="*/ 120401 h 842174"/>
                <a:gd name="connsiteX68" fmla="*/ 467990 w 1303685"/>
                <a:gd name="connsiteY68" fmla="*/ 117056 h 842174"/>
                <a:gd name="connsiteX69" fmla="*/ 478018 w 1303685"/>
                <a:gd name="connsiteY69" fmla="*/ 113712 h 842174"/>
                <a:gd name="connsiteX70" fmla="*/ 498075 w 1303685"/>
                <a:gd name="connsiteY70" fmla="*/ 107023 h 842174"/>
                <a:gd name="connsiteX71" fmla="*/ 528160 w 1303685"/>
                <a:gd name="connsiteY71" fmla="*/ 100334 h 842174"/>
                <a:gd name="connsiteX72" fmla="*/ 534845 w 1303685"/>
                <a:gd name="connsiteY72" fmla="*/ 96989 h 842174"/>
                <a:gd name="connsiteX73" fmla="*/ 571616 w 1303685"/>
                <a:gd name="connsiteY73" fmla="*/ 83612 h 842174"/>
                <a:gd name="connsiteX74" fmla="*/ 865781 w 1303685"/>
                <a:gd name="connsiteY74" fmla="*/ 6689 h 842174"/>
                <a:gd name="connsiteX75" fmla="*/ 912580 w 1303685"/>
                <a:gd name="connsiteY75" fmla="*/ 6689 h 842174"/>
                <a:gd name="connsiteX76" fmla="*/ 976093 w 1303685"/>
                <a:gd name="connsiteY76" fmla="*/ 3345 h 842174"/>
                <a:gd name="connsiteX77" fmla="*/ 989464 w 1303685"/>
                <a:gd name="connsiteY77" fmla="*/ 3345 h 842174"/>
                <a:gd name="connsiteX78" fmla="*/ 982778 w 1303685"/>
                <a:gd name="connsiteY78" fmla="*/ 13378 h 842174"/>
                <a:gd name="connsiteX79" fmla="*/ 939322 w 1303685"/>
                <a:gd name="connsiteY79" fmla="*/ 30100 h 842174"/>
                <a:gd name="connsiteX80" fmla="*/ 859095 w 1303685"/>
                <a:gd name="connsiteY80" fmla="*/ 50167 h 842174"/>
                <a:gd name="connsiteX81" fmla="*/ 839039 w 1303685"/>
                <a:gd name="connsiteY81" fmla="*/ 53511 h 842174"/>
                <a:gd name="connsiteX82" fmla="*/ 745441 w 1303685"/>
                <a:gd name="connsiteY82" fmla="*/ 80267 h 842174"/>
                <a:gd name="connsiteX83" fmla="*/ 722041 w 1303685"/>
                <a:gd name="connsiteY83" fmla="*/ 90300 h 842174"/>
                <a:gd name="connsiteX84" fmla="*/ 685271 w 1303685"/>
                <a:gd name="connsiteY84" fmla="*/ 113712 h 842174"/>
                <a:gd name="connsiteX85" fmla="*/ 678585 w 1303685"/>
                <a:gd name="connsiteY85" fmla="*/ 127090 h 842174"/>
                <a:gd name="connsiteX86" fmla="*/ 688613 w 1303685"/>
                <a:gd name="connsiteY86" fmla="*/ 130434 h 842174"/>
                <a:gd name="connsiteX87" fmla="*/ 708670 w 1303685"/>
                <a:gd name="connsiteY87" fmla="*/ 133778 h 842174"/>
                <a:gd name="connsiteX88" fmla="*/ 755469 w 1303685"/>
                <a:gd name="connsiteY88" fmla="*/ 130434 h 842174"/>
                <a:gd name="connsiteX89" fmla="*/ 762155 w 1303685"/>
                <a:gd name="connsiteY89" fmla="*/ 127090 h 842174"/>
                <a:gd name="connsiteX90" fmla="*/ 795582 w 1303685"/>
                <a:gd name="connsiteY90" fmla="*/ 120401 h 842174"/>
                <a:gd name="connsiteX91" fmla="*/ 835696 w 1303685"/>
                <a:gd name="connsiteY91" fmla="*/ 107023 h 842174"/>
                <a:gd name="connsiteX92" fmla="*/ 875809 w 1303685"/>
                <a:gd name="connsiteY92" fmla="*/ 93645 h 842174"/>
                <a:gd name="connsiteX93" fmla="*/ 909237 w 1303685"/>
                <a:gd name="connsiteY93" fmla="*/ 80267 h 842174"/>
                <a:gd name="connsiteX94" fmla="*/ 935979 w 1303685"/>
                <a:gd name="connsiteY94" fmla="*/ 70234 h 842174"/>
                <a:gd name="connsiteX95" fmla="*/ 946008 w 1303685"/>
                <a:gd name="connsiteY95" fmla="*/ 63545 h 842174"/>
                <a:gd name="connsiteX96" fmla="*/ 956036 w 1303685"/>
                <a:gd name="connsiteY96" fmla="*/ 56856 h 842174"/>
                <a:gd name="connsiteX97" fmla="*/ 966064 w 1303685"/>
                <a:gd name="connsiteY97" fmla="*/ 50167 h 842174"/>
                <a:gd name="connsiteX98" fmla="*/ 972750 w 1303685"/>
                <a:gd name="connsiteY98" fmla="*/ 43478 h 842174"/>
                <a:gd name="connsiteX99" fmla="*/ 986121 w 1303685"/>
                <a:gd name="connsiteY99" fmla="*/ 36789 h 842174"/>
                <a:gd name="connsiteX100" fmla="*/ 999492 w 1303685"/>
                <a:gd name="connsiteY100" fmla="*/ 30100 h 842174"/>
                <a:gd name="connsiteX101" fmla="*/ 1006178 w 1303685"/>
                <a:gd name="connsiteY101" fmla="*/ 26756 h 842174"/>
                <a:gd name="connsiteX102" fmla="*/ 1016206 w 1303685"/>
                <a:gd name="connsiteY102" fmla="*/ 23411 h 842174"/>
                <a:gd name="connsiteX103" fmla="*/ 1036263 w 1303685"/>
                <a:gd name="connsiteY103" fmla="*/ 20067 h 842174"/>
                <a:gd name="connsiteX104" fmla="*/ 1049634 w 1303685"/>
                <a:gd name="connsiteY104" fmla="*/ 16722 h 842174"/>
                <a:gd name="connsiteX105" fmla="*/ 1063005 w 1303685"/>
                <a:gd name="connsiteY105" fmla="*/ 13378 h 842174"/>
                <a:gd name="connsiteX106" fmla="*/ 1079719 w 1303685"/>
                <a:gd name="connsiteY106" fmla="*/ 10033 h 842174"/>
                <a:gd name="connsiteX107" fmla="*/ 1089747 w 1303685"/>
                <a:gd name="connsiteY107" fmla="*/ 10033 h 842174"/>
                <a:gd name="connsiteX108" fmla="*/ 1106461 w 1303685"/>
                <a:gd name="connsiteY108" fmla="*/ 6689 h 842174"/>
                <a:gd name="connsiteX109" fmla="*/ 1126518 w 1303685"/>
                <a:gd name="connsiteY109" fmla="*/ 3345 h 842174"/>
                <a:gd name="connsiteX110" fmla="*/ 1136546 w 1303685"/>
                <a:gd name="connsiteY110" fmla="*/ 3345 h 842174"/>
                <a:gd name="connsiteX111" fmla="*/ 1163288 w 1303685"/>
                <a:gd name="connsiteY111" fmla="*/ 0 h 8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303685" h="842174">
                  <a:moveTo>
                    <a:pt x="1163288" y="0"/>
                  </a:moveTo>
                  <a:cubicBezTo>
                    <a:pt x="1190031" y="0"/>
                    <a:pt x="1190031" y="0"/>
                    <a:pt x="1190031" y="0"/>
                  </a:cubicBezTo>
                  <a:cubicBezTo>
                    <a:pt x="1263572" y="0"/>
                    <a:pt x="1263572" y="0"/>
                    <a:pt x="1263572" y="0"/>
                  </a:cubicBezTo>
                  <a:cubicBezTo>
                    <a:pt x="1303685" y="0"/>
                    <a:pt x="1303685" y="0"/>
                    <a:pt x="1303685" y="0"/>
                  </a:cubicBezTo>
                  <a:cubicBezTo>
                    <a:pt x="1300342" y="6689"/>
                    <a:pt x="1300342" y="6689"/>
                    <a:pt x="1300342" y="6689"/>
                  </a:cubicBezTo>
                  <a:cubicBezTo>
                    <a:pt x="1089747" y="56856"/>
                    <a:pt x="895866" y="210701"/>
                    <a:pt x="742098" y="451502"/>
                  </a:cubicBezTo>
                  <a:cubicBezTo>
                    <a:pt x="478018" y="458191"/>
                    <a:pt x="478018" y="458191"/>
                    <a:pt x="478018" y="458191"/>
                  </a:cubicBezTo>
                  <a:cubicBezTo>
                    <a:pt x="481361" y="454847"/>
                    <a:pt x="481361" y="454847"/>
                    <a:pt x="481361" y="454847"/>
                  </a:cubicBezTo>
                  <a:lnTo>
                    <a:pt x="471220" y="454969"/>
                  </a:lnTo>
                  <a:lnTo>
                    <a:pt x="465196" y="457976"/>
                  </a:lnTo>
                  <a:cubicBezTo>
                    <a:pt x="421695" y="467999"/>
                    <a:pt x="388232" y="488044"/>
                    <a:pt x="368155" y="511430"/>
                  </a:cubicBezTo>
                  <a:cubicBezTo>
                    <a:pt x="364809" y="514771"/>
                    <a:pt x="364809" y="514771"/>
                    <a:pt x="364809" y="514771"/>
                  </a:cubicBezTo>
                  <a:cubicBezTo>
                    <a:pt x="361462" y="518112"/>
                    <a:pt x="358116" y="521452"/>
                    <a:pt x="358116" y="524793"/>
                  </a:cubicBezTo>
                  <a:cubicBezTo>
                    <a:pt x="344731" y="538157"/>
                    <a:pt x="338039" y="551520"/>
                    <a:pt x="334693" y="561543"/>
                  </a:cubicBezTo>
                  <a:cubicBezTo>
                    <a:pt x="334693" y="564883"/>
                    <a:pt x="334693" y="568224"/>
                    <a:pt x="334693" y="571565"/>
                  </a:cubicBezTo>
                  <a:cubicBezTo>
                    <a:pt x="334693" y="574906"/>
                    <a:pt x="331346" y="578247"/>
                    <a:pt x="331346" y="578247"/>
                  </a:cubicBezTo>
                  <a:cubicBezTo>
                    <a:pt x="331346" y="588269"/>
                    <a:pt x="331346" y="598292"/>
                    <a:pt x="334693" y="604974"/>
                  </a:cubicBezTo>
                  <a:cubicBezTo>
                    <a:pt x="334693" y="604974"/>
                    <a:pt x="334693" y="604974"/>
                    <a:pt x="331346" y="604974"/>
                  </a:cubicBezTo>
                  <a:cubicBezTo>
                    <a:pt x="334693" y="614996"/>
                    <a:pt x="334693" y="628360"/>
                    <a:pt x="334693" y="638382"/>
                  </a:cubicBezTo>
                  <a:cubicBezTo>
                    <a:pt x="334693" y="668450"/>
                    <a:pt x="317961" y="705199"/>
                    <a:pt x="291191" y="738608"/>
                  </a:cubicBezTo>
                  <a:cubicBezTo>
                    <a:pt x="287845" y="741949"/>
                    <a:pt x="284499" y="745289"/>
                    <a:pt x="281153" y="748630"/>
                  </a:cubicBezTo>
                  <a:cubicBezTo>
                    <a:pt x="274460" y="755312"/>
                    <a:pt x="267768" y="761994"/>
                    <a:pt x="264421" y="765335"/>
                  </a:cubicBezTo>
                  <a:cubicBezTo>
                    <a:pt x="257729" y="772016"/>
                    <a:pt x="251036" y="778698"/>
                    <a:pt x="244344" y="782039"/>
                  </a:cubicBezTo>
                  <a:cubicBezTo>
                    <a:pt x="237651" y="788721"/>
                    <a:pt x="227613" y="792061"/>
                    <a:pt x="220920" y="798743"/>
                  </a:cubicBezTo>
                  <a:cubicBezTo>
                    <a:pt x="214228" y="802084"/>
                    <a:pt x="210882" y="805425"/>
                    <a:pt x="204189" y="808766"/>
                  </a:cubicBezTo>
                  <a:cubicBezTo>
                    <a:pt x="174073" y="825470"/>
                    <a:pt x="140610" y="835492"/>
                    <a:pt x="100456" y="842174"/>
                  </a:cubicBezTo>
                  <a:cubicBezTo>
                    <a:pt x="97109" y="842174"/>
                    <a:pt x="93763" y="838833"/>
                    <a:pt x="90417" y="838833"/>
                  </a:cubicBezTo>
                  <a:cubicBezTo>
                    <a:pt x="50262" y="832152"/>
                    <a:pt x="26838" y="818788"/>
                    <a:pt x="16800" y="795402"/>
                  </a:cubicBezTo>
                  <a:cubicBezTo>
                    <a:pt x="16800" y="792061"/>
                    <a:pt x="16800" y="792061"/>
                    <a:pt x="13453" y="788721"/>
                  </a:cubicBezTo>
                  <a:cubicBezTo>
                    <a:pt x="13453" y="785380"/>
                    <a:pt x="13453" y="782039"/>
                    <a:pt x="13453" y="778698"/>
                  </a:cubicBezTo>
                  <a:cubicBezTo>
                    <a:pt x="10107" y="772016"/>
                    <a:pt x="10107" y="765335"/>
                    <a:pt x="13453" y="758653"/>
                  </a:cubicBezTo>
                  <a:cubicBezTo>
                    <a:pt x="13453" y="751971"/>
                    <a:pt x="13453" y="748630"/>
                    <a:pt x="13453" y="741949"/>
                  </a:cubicBezTo>
                  <a:cubicBezTo>
                    <a:pt x="13453" y="741949"/>
                    <a:pt x="16800" y="738608"/>
                    <a:pt x="16800" y="738608"/>
                  </a:cubicBezTo>
                  <a:cubicBezTo>
                    <a:pt x="20146" y="718563"/>
                    <a:pt x="33531" y="695177"/>
                    <a:pt x="50262" y="675132"/>
                  </a:cubicBezTo>
                  <a:cubicBezTo>
                    <a:pt x="53608" y="671791"/>
                    <a:pt x="53608" y="665109"/>
                    <a:pt x="56954" y="661768"/>
                  </a:cubicBezTo>
                  <a:cubicBezTo>
                    <a:pt x="60301" y="658427"/>
                    <a:pt x="63647" y="655086"/>
                    <a:pt x="66993" y="651746"/>
                  </a:cubicBezTo>
                  <a:cubicBezTo>
                    <a:pt x="80378" y="638382"/>
                    <a:pt x="93763" y="628360"/>
                    <a:pt x="107148" y="618337"/>
                  </a:cubicBezTo>
                  <a:cubicBezTo>
                    <a:pt x="110494" y="614996"/>
                    <a:pt x="113841" y="611655"/>
                    <a:pt x="117187" y="611655"/>
                  </a:cubicBezTo>
                  <a:cubicBezTo>
                    <a:pt x="120533" y="611655"/>
                    <a:pt x="147303" y="591610"/>
                    <a:pt x="177419" y="564883"/>
                  </a:cubicBezTo>
                  <a:cubicBezTo>
                    <a:pt x="177419" y="561543"/>
                    <a:pt x="177419" y="561543"/>
                    <a:pt x="177419" y="561543"/>
                  </a:cubicBezTo>
                  <a:cubicBezTo>
                    <a:pt x="187458" y="551520"/>
                    <a:pt x="197497" y="538157"/>
                    <a:pt x="207535" y="528134"/>
                  </a:cubicBezTo>
                  <a:cubicBezTo>
                    <a:pt x="207535" y="528134"/>
                    <a:pt x="207535" y="528134"/>
                    <a:pt x="207535" y="524793"/>
                  </a:cubicBezTo>
                  <a:cubicBezTo>
                    <a:pt x="210882" y="521452"/>
                    <a:pt x="210882" y="521452"/>
                    <a:pt x="214228" y="518112"/>
                  </a:cubicBezTo>
                  <a:cubicBezTo>
                    <a:pt x="227613" y="491385"/>
                    <a:pt x="224267" y="475516"/>
                    <a:pt x="216737" y="466328"/>
                  </a:cubicBezTo>
                  <a:lnTo>
                    <a:pt x="205448" y="458173"/>
                  </a:lnTo>
                  <a:lnTo>
                    <a:pt x="203910" y="458191"/>
                  </a:lnTo>
                  <a:cubicBezTo>
                    <a:pt x="200567" y="464880"/>
                    <a:pt x="200567" y="464880"/>
                    <a:pt x="200567" y="464880"/>
                  </a:cubicBezTo>
                  <a:cubicBezTo>
                    <a:pt x="100284" y="464880"/>
                    <a:pt x="100284" y="464880"/>
                    <a:pt x="100284" y="464880"/>
                  </a:cubicBezTo>
                  <a:cubicBezTo>
                    <a:pt x="10028" y="464880"/>
                    <a:pt x="10028" y="464880"/>
                    <a:pt x="10028" y="464880"/>
                  </a:cubicBezTo>
                  <a:cubicBezTo>
                    <a:pt x="0" y="464880"/>
                    <a:pt x="0" y="464880"/>
                    <a:pt x="0" y="464880"/>
                  </a:cubicBezTo>
                  <a:cubicBezTo>
                    <a:pt x="6686" y="458191"/>
                    <a:pt x="6686" y="458191"/>
                    <a:pt x="6686" y="458191"/>
                  </a:cubicBezTo>
                  <a:cubicBezTo>
                    <a:pt x="70199" y="391302"/>
                    <a:pt x="140397" y="331102"/>
                    <a:pt x="213938" y="277590"/>
                  </a:cubicBezTo>
                  <a:cubicBezTo>
                    <a:pt x="267423" y="234112"/>
                    <a:pt x="270766" y="230768"/>
                    <a:pt x="270766" y="220734"/>
                  </a:cubicBezTo>
                  <a:cubicBezTo>
                    <a:pt x="270766" y="220734"/>
                    <a:pt x="270766" y="220734"/>
                    <a:pt x="267423" y="220734"/>
                  </a:cubicBezTo>
                  <a:cubicBezTo>
                    <a:pt x="267423" y="220734"/>
                    <a:pt x="264080" y="220734"/>
                    <a:pt x="260737" y="220734"/>
                  </a:cubicBezTo>
                  <a:cubicBezTo>
                    <a:pt x="247366" y="220734"/>
                    <a:pt x="223967" y="227423"/>
                    <a:pt x="193881" y="240801"/>
                  </a:cubicBezTo>
                  <a:cubicBezTo>
                    <a:pt x="150425" y="257524"/>
                    <a:pt x="130369" y="264212"/>
                    <a:pt x="110312" y="264212"/>
                  </a:cubicBezTo>
                  <a:cubicBezTo>
                    <a:pt x="66856" y="264212"/>
                    <a:pt x="66856" y="264212"/>
                    <a:pt x="66856" y="264212"/>
                  </a:cubicBezTo>
                  <a:cubicBezTo>
                    <a:pt x="70199" y="240801"/>
                    <a:pt x="123683" y="217390"/>
                    <a:pt x="163796" y="193979"/>
                  </a:cubicBezTo>
                  <a:cubicBezTo>
                    <a:pt x="187196" y="180601"/>
                    <a:pt x="213938" y="167223"/>
                    <a:pt x="244023" y="153845"/>
                  </a:cubicBezTo>
                  <a:cubicBezTo>
                    <a:pt x="317565" y="120401"/>
                    <a:pt x="401134" y="96989"/>
                    <a:pt x="441247" y="93645"/>
                  </a:cubicBezTo>
                  <a:cubicBezTo>
                    <a:pt x="444590" y="93645"/>
                    <a:pt x="444590" y="93645"/>
                    <a:pt x="444590" y="93645"/>
                  </a:cubicBezTo>
                  <a:cubicBezTo>
                    <a:pt x="451276" y="100334"/>
                    <a:pt x="451276" y="100334"/>
                    <a:pt x="451276" y="100334"/>
                  </a:cubicBezTo>
                  <a:cubicBezTo>
                    <a:pt x="451276" y="107023"/>
                    <a:pt x="444590" y="110367"/>
                    <a:pt x="441247" y="113712"/>
                  </a:cubicBezTo>
                  <a:cubicBezTo>
                    <a:pt x="431219" y="120401"/>
                    <a:pt x="431219" y="120401"/>
                    <a:pt x="431219" y="120401"/>
                  </a:cubicBezTo>
                  <a:cubicBezTo>
                    <a:pt x="434562" y="120401"/>
                    <a:pt x="437905" y="120401"/>
                    <a:pt x="441247" y="120401"/>
                  </a:cubicBezTo>
                  <a:cubicBezTo>
                    <a:pt x="444590" y="120401"/>
                    <a:pt x="444590" y="120401"/>
                    <a:pt x="447933" y="120401"/>
                  </a:cubicBezTo>
                  <a:cubicBezTo>
                    <a:pt x="461304" y="120401"/>
                    <a:pt x="461304" y="120401"/>
                    <a:pt x="461304" y="120401"/>
                  </a:cubicBezTo>
                  <a:cubicBezTo>
                    <a:pt x="467990" y="117056"/>
                    <a:pt x="467990" y="117056"/>
                    <a:pt x="467990" y="117056"/>
                  </a:cubicBezTo>
                  <a:cubicBezTo>
                    <a:pt x="478018" y="113712"/>
                    <a:pt x="478018" y="113712"/>
                    <a:pt x="478018" y="113712"/>
                  </a:cubicBezTo>
                  <a:cubicBezTo>
                    <a:pt x="498075" y="107023"/>
                    <a:pt x="498075" y="107023"/>
                    <a:pt x="498075" y="107023"/>
                  </a:cubicBezTo>
                  <a:cubicBezTo>
                    <a:pt x="528160" y="100334"/>
                    <a:pt x="528160" y="100334"/>
                    <a:pt x="528160" y="100334"/>
                  </a:cubicBezTo>
                  <a:cubicBezTo>
                    <a:pt x="534845" y="96989"/>
                    <a:pt x="534845" y="96989"/>
                    <a:pt x="534845" y="96989"/>
                  </a:cubicBezTo>
                  <a:cubicBezTo>
                    <a:pt x="571616" y="83612"/>
                    <a:pt x="571616" y="83612"/>
                    <a:pt x="571616" y="83612"/>
                  </a:cubicBezTo>
                  <a:cubicBezTo>
                    <a:pt x="665214" y="46823"/>
                    <a:pt x="765497" y="23411"/>
                    <a:pt x="865781" y="6689"/>
                  </a:cubicBezTo>
                  <a:cubicBezTo>
                    <a:pt x="912580" y="6689"/>
                    <a:pt x="912580" y="6689"/>
                    <a:pt x="912580" y="6689"/>
                  </a:cubicBezTo>
                  <a:cubicBezTo>
                    <a:pt x="976093" y="3345"/>
                    <a:pt x="976093" y="3345"/>
                    <a:pt x="976093" y="3345"/>
                  </a:cubicBezTo>
                  <a:cubicBezTo>
                    <a:pt x="989464" y="3345"/>
                    <a:pt x="989464" y="3345"/>
                    <a:pt x="989464" y="3345"/>
                  </a:cubicBezTo>
                  <a:cubicBezTo>
                    <a:pt x="982778" y="13378"/>
                    <a:pt x="982778" y="13378"/>
                    <a:pt x="982778" y="13378"/>
                  </a:cubicBezTo>
                  <a:cubicBezTo>
                    <a:pt x="976093" y="20067"/>
                    <a:pt x="962721" y="23411"/>
                    <a:pt x="939322" y="30100"/>
                  </a:cubicBezTo>
                  <a:cubicBezTo>
                    <a:pt x="915923" y="36789"/>
                    <a:pt x="882495" y="43478"/>
                    <a:pt x="859095" y="50167"/>
                  </a:cubicBezTo>
                  <a:cubicBezTo>
                    <a:pt x="839039" y="53511"/>
                    <a:pt x="839039" y="53511"/>
                    <a:pt x="839039" y="53511"/>
                  </a:cubicBezTo>
                  <a:cubicBezTo>
                    <a:pt x="792240" y="63545"/>
                    <a:pt x="765497" y="73578"/>
                    <a:pt x="745441" y="80267"/>
                  </a:cubicBezTo>
                  <a:cubicBezTo>
                    <a:pt x="735412" y="86956"/>
                    <a:pt x="728727" y="86956"/>
                    <a:pt x="722041" y="90300"/>
                  </a:cubicBezTo>
                  <a:cubicBezTo>
                    <a:pt x="698642" y="100334"/>
                    <a:pt x="688613" y="110367"/>
                    <a:pt x="685271" y="113712"/>
                  </a:cubicBezTo>
                  <a:cubicBezTo>
                    <a:pt x="678585" y="120401"/>
                    <a:pt x="675242" y="123745"/>
                    <a:pt x="678585" y="127090"/>
                  </a:cubicBezTo>
                  <a:cubicBezTo>
                    <a:pt x="688613" y="130434"/>
                    <a:pt x="688613" y="130434"/>
                    <a:pt x="688613" y="130434"/>
                  </a:cubicBezTo>
                  <a:cubicBezTo>
                    <a:pt x="695299" y="133778"/>
                    <a:pt x="698642" y="133778"/>
                    <a:pt x="708670" y="133778"/>
                  </a:cubicBezTo>
                  <a:cubicBezTo>
                    <a:pt x="725384" y="133778"/>
                    <a:pt x="742098" y="130434"/>
                    <a:pt x="755469" y="130434"/>
                  </a:cubicBezTo>
                  <a:cubicBezTo>
                    <a:pt x="762155" y="127090"/>
                    <a:pt x="762155" y="127090"/>
                    <a:pt x="762155" y="127090"/>
                  </a:cubicBezTo>
                  <a:cubicBezTo>
                    <a:pt x="772183" y="127090"/>
                    <a:pt x="785554" y="123745"/>
                    <a:pt x="795582" y="120401"/>
                  </a:cubicBezTo>
                  <a:cubicBezTo>
                    <a:pt x="815639" y="117056"/>
                    <a:pt x="825667" y="113712"/>
                    <a:pt x="835696" y="107023"/>
                  </a:cubicBezTo>
                  <a:cubicBezTo>
                    <a:pt x="852410" y="103678"/>
                    <a:pt x="865781" y="100334"/>
                    <a:pt x="875809" y="93645"/>
                  </a:cubicBezTo>
                  <a:cubicBezTo>
                    <a:pt x="889180" y="90300"/>
                    <a:pt x="899209" y="86956"/>
                    <a:pt x="909237" y="80267"/>
                  </a:cubicBezTo>
                  <a:cubicBezTo>
                    <a:pt x="922608" y="76923"/>
                    <a:pt x="929294" y="73578"/>
                    <a:pt x="935979" y="70234"/>
                  </a:cubicBezTo>
                  <a:cubicBezTo>
                    <a:pt x="946008" y="63545"/>
                    <a:pt x="946008" y="63545"/>
                    <a:pt x="946008" y="63545"/>
                  </a:cubicBezTo>
                  <a:cubicBezTo>
                    <a:pt x="949350" y="60200"/>
                    <a:pt x="952693" y="60200"/>
                    <a:pt x="956036" y="56856"/>
                  </a:cubicBezTo>
                  <a:cubicBezTo>
                    <a:pt x="966064" y="50167"/>
                    <a:pt x="966064" y="50167"/>
                    <a:pt x="966064" y="50167"/>
                  </a:cubicBezTo>
                  <a:cubicBezTo>
                    <a:pt x="972750" y="43478"/>
                    <a:pt x="972750" y="43478"/>
                    <a:pt x="972750" y="43478"/>
                  </a:cubicBezTo>
                  <a:cubicBezTo>
                    <a:pt x="976093" y="43478"/>
                    <a:pt x="979435" y="40134"/>
                    <a:pt x="986121" y="36789"/>
                  </a:cubicBezTo>
                  <a:cubicBezTo>
                    <a:pt x="989464" y="33445"/>
                    <a:pt x="996149" y="33445"/>
                    <a:pt x="999492" y="30100"/>
                  </a:cubicBezTo>
                  <a:cubicBezTo>
                    <a:pt x="1006178" y="26756"/>
                    <a:pt x="1006178" y="26756"/>
                    <a:pt x="1006178" y="26756"/>
                  </a:cubicBezTo>
                  <a:cubicBezTo>
                    <a:pt x="1016206" y="23411"/>
                    <a:pt x="1016206" y="23411"/>
                    <a:pt x="1016206" y="23411"/>
                  </a:cubicBezTo>
                  <a:cubicBezTo>
                    <a:pt x="1029577" y="20067"/>
                    <a:pt x="1032920" y="20067"/>
                    <a:pt x="1036263" y="20067"/>
                  </a:cubicBezTo>
                  <a:cubicBezTo>
                    <a:pt x="1049634" y="16722"/>
                    <a:pt x="1049634" y="16722"/>
                    <a:pt x="1049634" y="16722"/>
                  </a:cubicBezTo>
                  <a:cubicBezTo>
                    <a:pt x="1063005" y="13378"/>
                    <a:pt x="1063005" y="13378"/>
                    <a:pt x="1063005" y="13378"/>
                  </a:cubicBezTo>
                  <a:cubicBezTo>
                    <a:pt x="1079719" y="10033"/>
                    <a:pt x="1079719" y="10033"/>
                    <a:pt x="1079719" y="10033"/>
                  </a:cubicBezTo>
                  <a:cubicBezTo>
                    <a:pt x="1089747" y="10033"/>
                    <a:pt x="1089747" y="10033"/>
                    <a:pt x="1089747" y="10033"/>
                  </a:cubicBezTo>
                  <a:cubicBezTo>
                    <a:pt x="1106461" y="6689"/>
                    <a:pt x="1106461" y="6689"/>
                    <a:pt x="1106461" y="6689"/>
                  </a:cubicBezTo>
                  <a:cubicBezTo>
                    <a:pt x="1113147" y="6689"/>
                    <a:pt x="1119832" y="3345"/>
                    <a:pt x="1126518" y="3345"/>
                  </a:cubicBezTo>
                  <a:cubicBezTo>
                    <a:pt x="1136546" y="3345"/>
                    <a:pt x="1136546" y="3345"/>
                    <a:pt x="1136546" y="3345"/>
                  </a:cubicBezTo>
                  <a:cubicBezTo>
                    <a:pt x="1143232" y="3345"/>
                    <a:pt x="1153260" y="3345"/>
                    <a:pt x="1163288" y="0"/>
                  </a:cubicBezTo>
                  <a:close/>
                </a:path>
              </a:pathLst>
            </a:custGeom>
            <a:solidFill>
              <a:schemeClr val="accent1"/>
            </a:solidFill>
            <a:ln w="3175">
              <a:solidFill>
                <a:schemeClr val="bg1"/>
              </a:solidFill>
            </a:ln>
          </p:spPr>
          <p:txBody>
            <a:bodyPr anchor="ctr"/>
            <a:lstStyle/>
            <a:p>
              <a:pPr algn="ctr"/>
              <a:endParaRPr/>
            </a:p>
          </p:txBody>
        </p:sp>
        <p:sp>
          <p:nvSpPr>
            <p:cNvPr id="66" name="Freeform: Shape 113"/>
            <p:cNvSpPr/>
            <p:nvPr/>
          </p:nvSpPr>
          <p:spPr bwMode="auto">
            <a:xfrm>
              <a:off x="3343776" y="2216271"/>
              <a:ext cx="1330635" cy="1027450"/>
            </a:xfrm>
            <a:custGeom>
              <a:avLst/>
              <a:gdLst>
                <a:gd name="T0" fmla="*/ 35 w 398"/>
                <a:gd name="T1" fmla="*/ 308 h 308"/>
                <a:gd name="T2" fmla="*/ 63 w 398"/>
                <a:gd name="T3" fmla="*/ 194 h 308"/>
                <a:gd name="T4" fmla="*/ 56 w 398"/>
                <a:gd name="T5" fmla="*/ 163 h 308"/>
                <a:gd name="T6" fmla="*/ 32 w 398"/>
                <a:gd name="T7" fmla="*/ 176 h 308"/>
                <a:gd name="T8" fmla="*/ 13 w 398"/>
                <a:gd name="T9" fmla="*/ 190 h 308"/>
                <a:gd name="T10" fmla="*/ 3 w 398"/>
                <a:gd name="T11" fmla="*/ 184 h 308"/>
                <a:gd name="T12" fmla="*/ 10 w 398"/>
                <a:gd name="T13" fmla="*/ 140 h 308"/>
                <a:gd name="T14" fmla="*/ 68 w 398"/>
                <a:gd name="T15" fmla="*/ 81 h 308"/>
                <a:gd name="T16" fmla="*/ 78 w 398"/>
                <a:gd name="T17" fmla="*/ 93 h 308"/>
                <a:gd name="T18" fmla="*/ 85 w 398"/>
                <a:gd name="T19" fmla="*/ 102 h 308"/>
                <a:gd name="T20" fmla="*/ 123 w 398"/>
                <a:gd name="T21" fmla="*/ 72 h 308"/>
                <a:gd name="T22" fmla="*/ 249 w 398"/>
                <a:gd name="T23" fmla="*/ 1 h 308"/>
                <a:gd name="T24" fmla="*/ 240 w 398"/>
                <a:gd name="T25" fmla="*/ 25 h 308"/>
                <a:gd name="T26" fmla="*/ 215 w 398"/>
                <a:gd name="T27" fmla="*/ 48 h 308"/>
                <a:gd name="T28" fmla="*/ 198 w 398"/>
                <a:gd name="T29" fmla="*/ 62 h 308"/>
                <a:gd name="T30" fmla="*/ 195 w 398"/>
                <a:gd name="T31" fmla="*/ 65 h 308"/>
                <a:gd name="T32" fmla="*/ 183 w 398"/>
                <a:gd name="T33" fmla="*/ 87 h 308"/>
                <a:gd name="T34" fmla="*/ 182 w 398"/>
                <a:gd name="T35" fmla="*/ 99 h 308"/>
                <a:gd name="T36" fmla="*/ 183 w 398"/>
                <a:gd name="T37" fmla="*/ 104 h 308"/>
                <a:gd name="T38" fmla="*/ 207 w 398"/>
                <a:gd name="T39" fmla="*/ 116 h 308"/>
                <a:gd name="T40" fmla="*/ 241 w 398"/>
                <a:gd name="T41" fmla="*/ 105 h 308"/>
                <a:gd name="T42" fmla="*/ 249 w 398"/>
                <a:gd name="T43" fmla="*/ 99 h 308"/>
                <a:gd name="T44" fmla="*/ 260 w 398"/>
                <a:gd name="T45" fmla="*/ 89 h 308"/>
                <a:gd name="T46" fmla="*/ 276 w 398"/>
                <a:gd name="T47" fmla="*/ 57 h 308"/>
                <a:gd name="T48" fmla="*/ 275 w 398"/>
                <a:gd name="T49" fmla="*/ 39 h 308"/>
                <a:gd name="T50" fmla="*/ 276 w 398"/>
                <a:gd name="T51" fmla="*/ 36 h 308"/>
                <a:gd name="T52" fmla="*/ 283 w 398"/>
                <a:gd name="T53" fmla="*/ 22 h 308"/>
                <a:gd name="T54" fmla="*/ 286 w 398"/>
                <a:gd name="T55" fmla="*/ 18 h 308"/>
                <a:gd name="T56" fmla="*/ 320 w 398"/>
                <a:gd name="T57" fmla="*/ 1 h 308"/>
                <a:gd name="T58" fmla="*/ 307 w 398"/>
                <a:gd name="T59" fmla="*/ 302 h 308"/>
                <a:gd name="T60" fmla="*/ 306 w 398"/>
                <a:gd name="T61" fmla="*/ 304 h 308"/>
                <a:gd name="T62" fmla="*/ 224 w 398"/>
                <a:gd name="T63" fmla="*/ 305 h 308"/>
                <a:gd name="T64" fmla="*/ 194 w 398"/>
                <a:gd name="T65" fmla="*/ 289 h 308"/>
                <a:gd name="T66" fmla="*/ 203 w 398"/>
                <a:gd name="T67" fmla="*/ 238 h 308"/>
                <a:gd name="T68" fmla="*/ 230 w 398"/>
                <a:gd name="T69" fmla="*/ 181 h 308"/>
                <a:gd name="T70" fmla="*/ 228 w 398"/>
                <a:gd name="T71" fmla="*/ 171 h 308"/>
                <a:gd name="T72" fmla="*/ 202 w 398"/>
                <a:gd name="T73" fmla="*/ 149 h 308"/>
                <a:gd name="T74" fmla="*/ 194 w 398"/>
                <a:gd name="T75" fmla="*/ 150 h 308"/>
                <a:gd name="T76" fmla="*/ 168 w 398"/>
                <a:gd name="T77" fmla="*/ 160 h 308"/>
                <a:gd name="T78" fmla="*/ 155 w 398"/>
                <a:gd name="T79" fmla="*/ 169 h 308"/>
                <a:gd name="T80" fmla="*/ 147 w 398"/>
                <a:gd name="T81" fmla="*/ 179 h 308"/>
                <a:gd name="T82" fmla="*/ 139 w 398"/>
                <a:gd name="T83" fmla="*/ 191 h 308"/>
                <a:gd name="T84" fmla="*/ 137 w 398"/>
                <a:gd name="T85" fmla="*/ 232 h 308"/>
                <a:gd name="T86" fmla="*/ 141 w 398"/>
                <a:gd name="T87" fmla="*/ 257 h 308"/>
                <a:gd name="T88" fmla="*/ 127 w 398"/>
                <a:gd name="T89" fmla="*/ 292 h 308"/>
                <a:gd name="T90" fmla="*/ 120 w 398"/>
                <a:gd name="T91" fmla="*/ 298 h 308"/>
                <a:gd name="T92" fmla="*/ 102 w 398"/>
                <a:gd name="T93" fmla="*/ 307 h 308"/>
                <a:gd name="T94" fmla="*/ 36 w 398"/>
                <a:gd name="T95"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8" h="308">
                  <a:moveTo>
                    <a:pt x="36" y="308"/>
                  </a:moveTo>
                  <a:cubicBezTo>
                    <a:pt x="35" y="308"/>
                    <a:pt x="35" y="308"/>
                    <a:pt x="35" y="308"/>
                  </a:cubicBezTo>
                  <a:cubicBezTo>
                    <a:pt x="35" y="306"/>
                    <a:pt x="35" y="306"/>
                    <a:pt x="35" y="306"/>
                  </a:cubicBezTo>
                  <a:cubicBezTo>
                    <a:pt x="41" y="267"/>
                    <a:pt x="50" y="229"/>
                    <a:pt x="63" y="194"/>
                  </a:cubicBezTo>
                  <a:cubicBezTo>
                    <a:pt x="65" y="181"/>
                    <a:pt x="65" y="174"/>
                    <a:pt x="63" y="169"/>
                  </a:cubicBezTo>
                  <a:cubicBezTo>
                    <a:pt x="62" y="165"/>
                    <a:pt x="60" y="163"/>
                    <a:pt x="56" y="163"/>
                  </a:cubicBezTo>
                  <a:cubicBezTo>
                    <a:pt x="55" y="163"/>
                    <a:pt x="54" y="163"/>
                    <a:pt x="53" y="163"/>
                  </a:cubicBezTo>
                  <a:cubicBezTo>
                    <a:pt x="44" y="164"/>
                    <a:pt x="38" y="170"/>
                    <a:pt x="32" y="176"/>
                  </a:cubicBezTo>
                  <a:cubicBezTo>
                    <a:pt x="28" y="180"/>
                    <a:pt x="25" y="185"/>
                    <a:pt x="20" y="187"/>
                  </a:cubicBezTo>
                  <a:cubicBezTo>
                    <a:pt x="18" y="188"/>
                    <a:pt x="16" y="189"/>
                    <a:pt x="13" y="190"/>
                  </a:cubicBezTo>
                  <a:cubicBezTo>
                    <a:pt x="8" y="189"/>
                    <a:pt x="5" y="187"/>
                    <a:pt x="3" y="184"/>
                  </a:cubicBezTo>
                  <a:cubicBezTo>
                    <a:pt x="3" y="184"/>
                    <a:pt x="3" y="184"/>
                    <a:pt x="3" y="184"/>
                  </a:cubicBezTo>
                  <a:cubicBezTo>
                    <a:pt x="2" y="181"/>
                    <a:pt x="2" y="181"/>
                    <a:pt x="2" y="181"/>
                  </a:cubicBezTo>
                  <a:cubicBezTo>
                    <a:pt x="0" y="172"/>
                    <a:pt x="3" y="157"/>
                    <a:pt x="10" y="140"/>
                  </a:cubicBezTo>
                  <a:cubicBezTo>
                    <a:pt x="22" y="116"/>
                    <a:pt x="40" y="94"/>
                    <a:pt x="56" y="85"/>
                  </a:cubicBezTo>
                  <a:cubicBezTo>
                    <a:pt x="59" y="83"/>
                    <a:pt x="64" y="81"/>
                    <a:pt x="68" y="81"/>
                  </a:cubicBezTo>
                  <a:cubicBezTo>
                    <a:pt x="72" y="81"/>
                    <a:pt x="74" y="82"/>
                    <a:pt x="75" y="84"/>
                  </a:cubicBezTo>
                  <a:cubicBezTo>
                    <a:pt x="76" y="86"/>
                    <a:pt x="77" y="89"/>
                    <a:pt x="78" y="93"/>
                  </a:cubicBezTo>
                  <a:cubicBezTo>
                    <a:pt x="79" y="96"/>
                    <a:pt x="79" y="96"/>
                    <a:pt x="79" y="96"/>
                  </a:cubicBezTo>
                  <a:cubicBezTo>
                    <a:pt x="79" y="97"/>
                    <a:pt x="81" y="101"/>
                    <a:pt x="85" y="102"/>
                  </a:cubicBezTo>
                  <a:cubicBezTo>
                    <a:pt x="86" y="102"/>
                    <a:pt x="87" y="103"/>
                    <a:pt x="87" y="103"/>
                  </a:cubicBezTo>
                  <a:cubicBezTo>
                    <a:pt x="100" y="101"/>
                    <a:pt x="116" y="82"/>
                    <a:pt x="123" y="72"/>
                  </a:cubicBezTo>
                  <a:cubicBezTo>
                    <a:pt x="140" y="47"/>
                    <a:pt x="159" y="24"/>
                    <a:pt x="179" y="3"/>
                  </a:cubicBezTo>
                  <a:cubicBezTo>
                    <a:pt x="249" y="1"/>
                    <a:pt x="249" y="1"/>
                    <a:pt x="249" y="1"/>
                  </a:cubicBezTo>
                  <a:cubicBezTo>
                    <a:pt x="256" y="6"/>
                    <a:pt x="246" y="13"/>
                    <a:pt x="242" y="21"/>
                  </a:cubicBezTo>
                  <a:cubicBezTo>
                    <a:pt x="241" y="22"/>
                    <a:pt x="241" y="23"/>
                    <a:pt x="240" y="25"/>
                  </a:cubicBezTo>
                  <a:cubicBezTo>
                    <a:pt x="237" y="28"/>
                    <a:pt x="235" y="32"/>
                    <a:pt x="231" y="35"/>
                  </a:cubicBezTo>
                  <a:cubicBezTo>
                    <a:pt x="226" y="40"/>
                    <a:pt x="220" y="44"/>
                    <a:pt x="215" y="48"/>
                  </a:cubicBezTo>
                  <a:cubicBezTo>
                    <a:pt x="209" y="52"/>
                    <a:pt x="209" y="52"/>
                    <a:pt x="209" y="52"/>
                  </a:cubicBezTo>
                  <a:cubicBezTo>
                    <a:pt x="205" y="55"/>
                    <a:pt x="202" y="58"/>
                    <a:pt x="198" y="62"/>
                  </a:cubicBezTo>
                  <a:cubicBezTo>
                    <a:pt x="198" y="62"/>
                    <a:pt x="198" y="62"/>
                    <a:pt x="198" y="62"/>
                  </a:cubicBezTo>
                  <a:cubicBezTo>
                    <a:pt x="195" y="65"/>
                    <a:pt x="195" y="65"/>
                    <a:pt x="195" y="65"/>
                  </a:cubicBezTo>
                  <a:cubicBezTo>
                    <a:pt x="194" y="66"/>
                    <a:pt x="194" y="67"/>
                    <a:pt x="193" y="69"/>
                  </a:cubicBezTo>
                  <a:cubicBezTo>
                    <a:pt x="188" y="75"/>
                    <a:pt x="185" y="81"/>
                    <a:pt x="183" y="87"/>
                  </a:cubicBezTo>
                  <a:cubicBezTo>
                    <a:pt x="182" y="90"/>
                    <a:pt x="182" y="92"/>
                    <a:pt x="182" y="93"/>
                  </a:cubicBezTo>
                  <a:cubicBezTo>
                    <a:pt x="182" y="95"/>
                    <a:pt x="182" y="97"/>
                    <a:pt x="182" y="99"/>
                  </a:cubicBezTo>
                  <a:cubicBezTo>
                    <a:pt x="182" y="99"/>
                    <a:pt x="182" y="100"/>
                    <a:pt x="182" y="101"/>
                  </a:cubicBezTo>
                  <a:cubicBezTo>
                    <a:pt x="183" y="102"/>
                    <a:pt x="183" y="103"/>
                    <a:pt x="183" y="104"/>
                  </a:cubicBezTo>
                  <a:cubicBezTo>
                    <a:pt x="187" y="111"/>
                    <a:pt x="194" y="115"/>
                    <a:pt x="204" y="116"/>
                  </a:cubicBezTo>
                  <a:cubicBezTo>
                    <a:pt x="207" y="116"/>
                    <a:pt x="207" y="116"/>
                    <a:pt x="207" y="116"/>
                  </a:cubicBezTo>
                  <a:cubicBezTo>
                    <a:pt x="217" y="116"/>
                    <a:pt x="227" y="113"/>
                    <a:pt x="237" y="107"/>
                  </a:cubicBezTo>
                  <a:cubicBezTo>
                    <a:pt x="238" y="107"/>
                    <a:pt x="240" y="106"/>
                    <a:pt x="241" y="105"/>
                  </a:cubicBezTo>
                  <a:cubicBezTo>
                    <a:pt x="243" y="103"/>
                    <a:pt x="243" y="103"/>
                    <a:pt x="243" y="103"/>
                  </a:cubicBezTo>
                  <a:cubicBezTo>
                    <a:pt x="245" y="102"/>
                    <a:pt x="247" y="101"/>
                    <a:pt x="249" y="99"/>
                  </a:cubicBezTo>
                  <a:cubicBezTo>
                    <a:pt x="251" y="98"/>
                    <a:pt x="252" y="97"/>
                    <a:pt x="254" y="95"/>
                  </a:cubicBezTo>
                  <a:cubicBezTo>
                    <a:pt x="257" y="92"/>
                    <a:pt x="259" y="91"/>
                    <a:pt x="260" y="89"/>
                  </a:cubicBezTo>
                  <a:cubicBezTo>
                    <a:pt x="262" y="87"/>
                    <a:pt x="262" y="87"/>
                    <a:pt x="262" y="87"/>
                  </a:cubicBezTo>
                  <a:cubicBezTo>
                    <a:pt x="271" y="76"/>
                    <a:pt x="276" y="66"/>
                    <a:pt x="276" y="57"/>
                  </a:cubicBezTo>
                  <a:cubicBezTo>
                    <a:pt x="276" y="53"/>
                    <a:pt x="276" y="50"/>
                    <a:pt x="275" y="48"/>
                  </a:cubicBezTo>
                  <a:cubicBezTo>
                    <a:pt x="275" y="45"/>
                    <a:pt x="275" y="42"/>
                    <a:pt x="275" y="39"/>
                  </a:cubicBezTo>
                  <a:cubicBezTo>
                    <a:pt x="276" y="37"/>
                    <a:pt x="276" y="37"/>
                    <a:pt x="276" y="37"/>
                  </a:cubicBezTo>
                  <a:cubicBezTo>
                    <a:pt x="276" y="36"/>
                    <a:pt x="276" y="36"/>
                    <a:pt x="276" y="36"/>
                  </a:cubicBezTo>
                  <a:cubicBezTo>
                    <a:pt x="276" y="34"/>
                    <a:pt x="276" y="34"/>
                    <a:pt x="276" y="34"/>
                  </a:cubicBezTo>
                  <a:cubicBezTo>
                    <a:pt x="277" y="30"/>
                    <a:pt x="280" y="26"/>
                    <a:pt x="283" y="22"/>
                  </a:cubicBezTo>
                  <a:cubicBezTo>
                    <a:pt x="283" y="22"/>
                    <a:pt x="283" y="22"/>
                    <a:pt x="283" y="22"/>
                  </a:cubicBezTo>
                  <a:cubicBezTo>
                    <a:pt x="286" y="18"/>
                    <a:pt x="286" y="18"/>
                    <a:pt x="286" y="18"/>
                  </a:cubicBezTo>
                  <a:cubicBezTo>
                    <a:pt x="293" y="12"/>
                    <a:pt x="303" y="6"/>
                    <a:pt x="316" y="2"/>
                  </a:cubicBezTo>
                  <a:cubicBezTo>
                    <a:pt x="320" y="1"/>
                    <a:pt x="320" y="1"/>
                    <a:pt x="320" y="1"/>
                  </a:cubicBezTo>
                  <a:cubicBezTo>
                    <a:pt x="398" y="0"/>
                    <a:pt x="398" y="0"/>
                    <a:pt x="398" y="0"/>
                  </a:cubicBezTo>
                  <a:cubicBezTo>
                    <a:pt x="351" y="79"/>
                    <a:pt x="319" y="183"/>
                    <a:pt x="307" y="302"/>
                  </a:cubicBezTo>
                  <a:cubicBezTo>
                    <a:pt x="307" y="303"/>
                    <a:pt x="307" y="303"/>
                    <a:pt x="307" y="303"/>
                  </a:cubicBezTo>
                  <a:cubicBezTo>
                    <a:pt x="306" y="304"/>
                    <a:pt x="306" y="304"/>
                    <a:pt x="306" y="304"/>
                  </a:cubicBezTo>
                  <a:cubicBezTo>
                    <a:pt x="281" y="304"/>
                    <a:pt x="281" y="304"/>
                    <a:pt x="281" y="304"/>
                  </a:cubicBezTo>
                  <a:cubicBezTo>
                    <a:pt x="224" y="305"/>
                    <a:pt x="224" y="305"/>
                    <a:pt x="224" y="305"/>
                  </a:cubicBezTo>
                  <a:cubicBezTo>
                    <a:pt x="219" y="305"/>
                    <a:pt x="214" y="304"/>
                    <a:pt x="210" y="302"/>
                  </a:cubicBezTo>
                  <a:cubicBezTo>
                    <a:pt x="202" y="298"/>
                    <a:pt x="197" y="294"/>
                    <a:pt x="194" y="289"/>
                  </a:cubicBezTo>
                  <a:cubicBezTo>
                    <a:pt x="193" y="287"/>
                    <a:pt x="192" y="285"/>
                    <a:pt x="191" y="283"/>
                  </a:cubicBezTo>
                  <a:cubicBezTo>
                    <a:pt x="187" y="268"/>
                    <a:pt x="195" y="250"/>
                    <a:pt x="203" y="238"/>
                  </a:cubicBezTo>
                  <a:cubicBezTo>
                    <a:pt x="204" y="236"/>
                    <a:pt x="206" y="234"/>
                    <a:pt x="207" y="232"/>
                  </a:cubicBezTo>
                  <a:cubicBezTo>
                    <a:pt x="227" y="211"/>
                    <a:pt x="230" y="193"/>
                    <a:pt x="230" y="181"/>
                  </a:cubicBezTo>
                  <a:cubicBezTo>
                    <a:pt x="229" y="179"/>
                    <a:pt x="229" y="179"/>
                    <a:pt x="229" y="179"/>
                  </a:cubicBezTo>
                  <a:cubicBezTo>
                    <a:pt x="229" y="176"/>
                    <a:pt x="228" y="174"/>
                    <a:pt x="228" y="171"/>
                  </a:cubicBezTo>
                  <a:cubicBezTo>
                    <a:pt x="227" y="170"/>
                    <a:pt x="227" y="168"/>
                    <a:pt x="226" y="167"/>
                  </a:cubicBezTo>
                  <a:cubicBezTo>
                    <a:pt x="221" y="156"/>
                    <a:pt x="211" y="149"/>
                    <a:pt x="202" y="149"/>
                  </a:cubicBezTo>
                  <a:cubicBezTo>
                    <a:pt x="201" y="149"/>
                    <a:pt x="199" y="150"/>
                    <a:pt x="198" y="150"/>
                  </a:cubicBezTo>
                  <a:cubicBezTo>
                    <a:pt x="194" y="150"/>
                    <a:pt x="194" y="150"/>
                    <a:pt x="194" y="150"/>
                  </a:cubicBezTo>
                  <a:cubicBezTo>
                    <a:pt x="189" y="151"/>
                    <a:pt x="183" y="152"/>
                    <a:pt x="178" y="154"/>
                  </a:cubicBezTo>
                  <a:cubicBezTo>
                    <a:pt x="174" y="156"/>
                    <a:pt x="171" y="158"/>
                    <a:pt x="168" y="160"/>
                  </a:cubicBezTo>
                  <a:cubicBezTo>
                    <a:pt x="165" y="162"/>
                    <a:pt x="165" y="162"/>
                    <a:pt x="165" y="162"/>
                  </a:cubicBezTo>
                  <a:cubicBezTo>
                    <a:pt x="161" y="164"/>
                    <a:pt x="158" y="166"/>
                    <a:pt x="155" y="169"/>
                  </a:cubicBezTo>
                  <a:cubicBezTo>
                    <a:pt x="153" y="171"/>
                    <a:pt x="153" y="171"/>
                    <a:pt x="153" y="171"/>
                  </a:cubicBezTo>
                  <a:cubicBezTo>
                    <a:pt x="151" y="174"/>
                    <a:pt x="149" y="176"/>
                    <a:pt x="147" y="179"/>
                  </a:cubicBezTo>
                  <a:cubicBezTo>
                    <a:pt x="145" y="181"/>
                    <a:pt x="144" y="182"/>
                    <a:pt x="144" y="183"/>
                  </a:cubicBezTo>
                  <a:cubicBezTo>
                    <a:pt x="142" y="186"/>
                    <a:pt x="141" y="189"/>
                    <a:pt x="139" y="191"/>
                  </a:cubicBezTo>
                  <a:cubicBezTo>
                    <a:pt x="138" y="193"/>
                    <a:pt x="138" y="194"/>
                    <a:pt x="138" y="195"/>
                  </a:cubicBezTo>
                  <a:cubicBezTo>
                    <a:pt x="132" y="210"/>
                    <a:pt x="132" y="223"/>
                    <a:pt x="137" y="232"/>
                  </a:cubicBezTo>
                  <a:cubicBezTo>
                    <a:pt x="138" y="234"/>
                    <a:pt x="139" y="237"/>
                    <a:pt x="140" y="241"/>
                  </a:cubicBezTo>
                  <a:cubicBezTo>
                    <a:pt x="141" y="246"/>
                    <a:pt x="141" y="252"/>
                    <a:pt x="141" y="257"/>
                  </a:cubicBezTo>
                  <a:cubicBezTo>
                    <a:pt x="141" y="262"/>
                    <a:pt x="141" y="262"/>
                    <a:pt x="141" y="262"/>
                  </a:cubicBezTo>
                  <a:cubicBezTo>
                    <a:pt x="139" y="274"/>
                    <a:pt x="134" y="285"/>
                    <a:pt x="127" y="292"/>
                  </a:cubicBezTo>
                  <a:cubicBezTo>
                    <a:pt x="126" y="294"/>
                    <a:pt x="124" y="295"/>
                    <a:pt x="122" y="297"/>
                  </a:cubicBezTo>
                  <a:cubicBezTo>
                    <a:pt x="120" y="298"/>
                    <a:pt x="120" y="298"/>
                    <a:pt x="120" y="298"/>
                  </a:cubicBezTo>
                  <a:cubicBezTo>
                    <a:pt x="119" y="299"/>
                    <a:pt x="118" y="300"/>
                    <a:pt x="117" y="301"/>
                  </a:cubicBezTo>
                  <a:cubicBezTo>
                    <a:pt x="113" y="303"/>
                    <a:pt x="108" y="305"/>
                    <a:pt x="102" y="307"/>
                  </a:cubicBezTo>
                  <a:cubicBezTo>
                    <a:pt x="82" y="307"/>
                    <a:pt x="63" y="308"/>
                    <a:pt x="46" y="308"/>
                  </a:cubicBezTo>
                  <a:cubicBezTo>
                    <a:pt x="36" y="308"/>
                    <a:pt x="36" y="308"/>
                    <a:pt x="36" y="308"/>
                  </a:cubicBezTo>
                  <a:close/>
                </a:path>
              </a:pathLst>
            </a:custGeom>
            <a:solidFill>
              <a:srgbClr val="1F4E79"/>
            </a:solidFill>
            <a:ln w="3175">
              <a:solidFill>
                <a:schemeClr val="bg1"/>
              </a:solidFill>
            </a:ln>
          </p:spPr>
          <p:txBody>
            <a:bodyPr anchor="ctr"/>
            <a:lstStyle/>
            <a:p>
              <a:pPr algn="ctr"/>
              <a:endParaRPr/>
            </a:p>
          </p:txBody>
        </p:sp>
        <p:sp>
          <p:nvSpPr>
            <p:cNvPr id="67" name="Freeform: Shape 114"/>
            <p:cNvSpPr/>
            <p:nvPr/>
          </p:nvSpPr>
          <p:spPr bwMode="auto">
            <a:xfrm>
              <a:off x="4677779" y="1771603"/>
              <a:ext cx="1239679" cy="821961"/>
            </a:xfrm>
            <a:custGeom>
              <a:avLst/>
              <a:gdLst>
                <a:gd name="connsiteX0" fmla="*/ 640902 w 1239679"/>
                <a:gd name="connsiteY0" fmla="*/ 431317 h 821961"/>
                <a:gd name="connsiteX1" fmla="*/ 639557 w 1239679"/>
                <a:gd name="connsiteY1" fmla="*/ 431632 h 821961"/>
                <a:gd name="connsiteX2" fmla="*/ 658266 w 1239679"/>
                <a:gd name="connsiteY2" fmla="*/ 431317 h 821961"/>
                <a:gd name="connsiteX3" fmla="*/ 558023 w 1239679"/>
                <a:gd name="connsiteY3" fmla="*/ 0 h 821961"/>
                <a:gd name="connsiteX4" fmla="*/ 561364 w 1239679"/>
                <a:gd name="connsiteY4" fmla="*/ 0 h 821961"/>
                <a:gd name="connsiteX5" fmla="*/ 564706 w 1239679"/>
                <a:gd name="connsiteY5" fmla="*/ 0 h 821961"/>
                <a:gd name="connsiteX6" fmla="*/ 634876 w 1239679"/>
                <a:gd name="connsiteY6" fmla="*/ 0 h 821961"/>
                <a:gd name="connsiteX7" fmla="*/ 638218 w 1239679"/>
                <a:gd name="connsiteY7" fmla="*/ 0 h 821961"/>
                <a:gd name="connsiteX8" fmla="*/ 721754 w 1239679"/>
                <a:gd name="connsiteY8" fmla="*/ 16718 h 821961"/>
                <a:gd name="connsiteX9" fmla="*/ 664949 w 1239679"/>
                <a:gd name="connsiteY9" fmla="*/ 36779 h 821961"/>
                <a:gd name="connsiteX10" fmla="*/ 661608 w 1239679"/>
                <a:gd name="connsiteY10" fmla="*/ 36779 h 821961"/>
                <a:gd name="connsiteX11" fmla="*/ 628193 w 1239679"/>
                <a:gd name="connsiteY11" fmla="*/ 46810 h 821961"/>
                <a:gd name="connsiteX12" fmla="*/ 618169 w 1239679"/>
                <a:gd name="connsiteY12" fmla="*/ 53497 h 821961"/>
                <a:gd name="connsiteX13" fmla="*/ 594779 w 1239679"/>
                <a:gd name="connsiteY13" fmla="*/ 110337 h 821961"/>
                <a:gd name="connsiteX14" fmla="*/ 818656 w 1239679"/>
                <a:gd name="connsiteY14" fmla="*/ 46810 h 821961"/>
                <a:gd name="connsiteX15" fmla="*/ 1239679 w 1239679"/>
                <a:gd name="connsiteY15" fmla="*/ 227361 h 821961"/>
                <a:gd name="connsiteX16" fmla="*/ 1152801 w 1239679"/>
                <a:gd name="connsiteY16" fmla="*/ 203956 h 821961"/>
                <a:gd name="connsiteX17" fmla="*/ 1146119 w 1239679"/>
                <a:gd name="connsiteY17" fmla="*/ 200613 h 821961"/>
                <a:gd name="connsiteX18" fmla="*/ 1095997 w 1239679"/>
                <a:gd name="connsiteY18" fmla="*/ 187239 h 821961"/>
                <a:gd name="connsiteX19" fmla="*/ 1079289 w 1239679"/>
                <a:gd name="connsiteY19" fmla="*/ 187239 h 821961"/>
                <a:gd name="connsiteX20" fmla="*/ 1069265 w 1239679"/>
                <a:gd name="connsiteY20" fmla="*/ 187239 h 821961"/>
                <a:gd name="connsiteX21" fmla="*/ 1055899 w 1239679"/>
                <a:gd name="connsiteY21" fmla="*/ 190582 h 821961"/>
                <a:gd name="connsiteX22" fmla="*/ 1039192 w 1239679"/>
                <a:gd name="connsiteY22" fmla="*/ 193926 h 821961"/>
                <a:gd name="connsiteX23" fmla="*/ 1032509 w 1239679"/>
                <a:gd name="connsiteY23" fmla="*/ 197269 h 821961"/>
                <a:gd name="connsiteX24" fmla="*/ 1009119 w 1239679"/>
                <a:gd name="connsiteY24" fmla="*/ 210643 h 821961"/>
                <a:gd name="connsiteX25" fmla="*/ 1005778 w 1239679"/>
                <a:gd name="connsiteY25" fmla="*/ 213987 h 821961"/>
                <a:gd name="connsiteX26" fmla="*/ 985729 w 1239679"/>
                <a:gd name="connsiteY26" fmla="*/ 230705 h 821961"/>
                <a:gd name="connsiteX27" fmla="*/ 979046 w 1239679"/>
                <a:gd name="connsiteY27" fmla="*/ 237392 h 821961"/>
                <a:gd name="connsiteX28" fmla="*/ 979046 w 1239679"/>
                <a:gd name="connsiteY28" fmla="*/ 240735 h 821961"/>
                <a:gd name="connsiteX29" fmla="*/ 979046 w 1239679"/>
                <a:gd name="connsiteY29" fmla="*/ 250766 h 821961"/>
                <a:gd name="connsiteX30" fmla="*/ 952314 w 1239679"/>
                <a:gd name="connsiteY30" fmla="*/ 434661 h 821961"/>
                <a:gd name="connsiteX31" fmla="*/ 618169 w 1239679"/>
                <a:gd name="connsiteY31" fmla="*/ 438005 h 821961"/>
                <a:gd name="connsiteX32" fmla="*/ 631628 w 1239679"/>
                <a:gd name="connsiteY32" fmla="*/ 433516 h 821961"/>
                <a:gd name="connsiteX33" fmla="*/ 615707 w 1239679"/>
                <a:gd name="connsiteY33" fmla="*/ 437355 h 821961"/>
                <a:gd name="connsiteX34" fmla="*/ 606766 w 1239679"/>
                <a:gd name="connsiteY34" fmla="*/ 440907 h 821961"/>
                <a:gd name="connsiteX35" fmla="*/ 519760 w 1239679"/>
                <a:gd name="connsiteY35" fmla="*/ 491046 h 821961"/>
                <a:gd name="connsiteX36" fmla="*/ 513068 w 1239679"/>
                <a:gd name="connsiteY36" fmla="*/ 497731 h 821961"/>
                <a:gd name="connsiteX37" fmla="*/ 509721 w 1239679"/>
                <a:gd name="connsiteY37" fmla="*/ 501073 h 821961"/>
                <a:gd name="connsiteX38" fmla="*/ 503028 w 1239679"/>
                <a:gd name="connsiteY38" fmla="*/ 544527 h 821961"/>
                <a:gd name="connsiteX39" fmla="*/ 506375 w 1239679"/>
                <a:gd name="connsiteY39" fmla="*/ 561240 h 821961"/>
                <a:gd name="connsiteX40" fmla="*/ 513068 w 1239679"/>
                <a:gd name="connsiteY40" fmla="*/ 574610 h 821961"/>
                <a:gd name="connsiteX41" fmla="*/ 519760 w 1239679"/>
                <a:gd name="connsiteY41" fmla="*/ 584638 h 821961"/>
                <a:gd name="connsiteX42" fmla="*/ 516414 w 1239679"/>
                <a:gd name="connsiteY42" fmla="*/ 725026 h 821961"/>
                <a:gd name="connsiteX43" fmla="*/ 489643 w 1239679"/>
                <a:gd name="connsiteY43" fmla="*/ 755110 h 821961"/>
                <a:gd name="connsiteX44" fmla="*/ 482950 w 1239679"/>
                <a:gd name="connsiteY44" fmla="*/ 761795 h 821961"/>
                <a:gd name="connsiteX45" fmla="*/ 446140 w 1239679"/>
                <a:gd name="connsiteY45" fmla="*/ 785193 h 821961"/>
                <a:gd name="connsiteX46" fmla="*/ 442793 w 1239679"/>
                <a:gd name="connsiteY46" fmla="*/ 788535 h 821961"/>
                <a:gd name="connsiteX47" fmla="*/ 325670 w 1239679"/>
                <a:gd name="connsiteY47" fmla="*/ 821961 h 821961"/>
                <a:gd name="connsiteX48" fmla="*/ 308938 w 1239679"/>
                <a:gd name="connsiteY48" fmla="*/ 821961 h 821961"/>
                <a:gd name="connsiteX49" fmla="*/ 198507 w 1239679"/>
                <a:gd name="connsiteY49" fmla="*/ 775165 h 821961"/>
                <a:gd name="connsiteX50" fmla="*/ 191815 w 1239679"/>
                <a:gd name="connsiteY50" fmla="*/ 765137 h 821961"/>
                <a:gd name="connsiteX51" fmla="*/ 218586 w 1239679"/>
                <a:gd name="connsiteY51" fmla="*/ 621406 h 821961"/>
                <a:gd name="connsiteX52" fmla="*/ 248703 w 1239679"/>
                <a:gd name="connsiteY52" fmla="*/ 594666 h 821961"/>
                <a:gd name="connsiteX53" fmla="*/ 252050 w 1239679"/>
                <a:gd name="connsiteY53" fmla="*/ 591323 h 821961"/>
                <a:gd name="connsiteX54" fmla="*/ 268782 w 1239679"/>
                <a:gd name="connsiteY54" fmla="*/ 581295 h 821961"/>
                <a:gd name="connsiteX55" fmla="*/ 308938 w 1239679"/>
                <a:gd name="connsiteY55" fmla="*/ 537842 h 821961"/>
                <a:gd name="connsiteX56" fmla="*/ 322324 w 1239679"/>
                <a:gd name="connsiteY56" fmla="*/ 507758 h 821961"/>
                <a:gd name="connsiteX57" fmla="*/ 325670 w 1239679"/>
                <a:gd name="connsiteY57" fmla="*/ 491046 h 821961"/>
                <a:gd name="connsiteX58" fmla="*/ 285513 w 1239679"/>
                <a:gd name="connsiteY58" fmla="*/ 444249 h 821961"/>
                <a:gd name="connsiteX59" fmla="*/ 278821 w 1239679"/>
                <a:gd name="connsiteY59" fmla="*/ 440907 h 821961"/>
                <a:gd name="connsiteX60" fmla="*/ 276729 w 1239679"/>
                <a:gd name="connsiteY60" fmla="*/ 440489 h 821961"/>
                <a:gd name="connsiteX61" fmla="*/ 264008 w 1239679"/>
                <a:gd name="connsiteY61" fmla="*/ 437948 h 821961"/>
                <a:gd name="connsiteX62" fmla="*/ 260634 w 1239679"/>
                <a:gd name="connsiteY62" fmla="*/ 438005 h 821961"/>
                <a:gd name="connsiteX63" fmla="*/ 273999 w 1239679"/>
                <a:gd name="connsiteY63" fmla="*/ 441348 h 821961"/>
                <a:gd name="connsiteX64" fmla="*/ 0 w 1239679"/>
                <a:gd name="connsiteY64" fmla="*/ 448035 h 821961"/>
                <a:gd name="connsiteX65" fmla="*/ 558023 w 1239679"/>
                <a:gd name="connsiteY65" fmla="*/ 0 h 82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239679" h="821961">
                  <a:moveTo>
                    <a:pt x="640902" y="431317"/>
                  </a:moveTo>
                  <a:lnTo>
                    <a:pt x="639557" y="431632"/>
                  </a:lnTo>
                  <a:lnTo>
                    <a:pt x="658266" y="431317"/>
                  </a:lnTo>
                  <a:close/>
                  <a:moveTo>
                    <a:pt x="558023" y="0"/>
                  </a:moveTo>
                  <a:cubicBezTo>
                    <a:pt x="558023" y="0"/>
                    <a:pt x="558023" y="0"/>
                    <a:pt x="561364" y="0"/>
                  </a:cubicBezTo>
                  <a:cubicBezTo>
                    <a:pt x="561364" y="0"/>
                    <a:pt x="561364" y="0"/>
                    <a:pt x="564706" y="0"/>
                  </a:cubicBezTo>
                  <a:cubicBezTo>
                    <a:pt x="588096" y="0"/>
                    <a:pt x="611486" y="0"/>
                    <a:pt x="634876" y="0"/>
                  </a:cubicBezTo>
                  <a:cubicBezTo>
                    <a:pt x="638218" y="0"/>
                    <a:pt x="638218" y="0"/>
                    <a:pt x="638218" y="0"/>
                  </a:cubicBezTo>
                  <a:cubicBezTo>
                    <a:pt x="668291" y="3344"/>
                    <a:pt x="695022" y="10031"/>
                    <a:pt x="721754" y="16718"/>
                  </a:cubicBezTo>
                  <a:cubicBezTo>
                    <a:pt x="711730" y="23405"/>
                    <a:pt x="695022" y="26748"/>
                    <a:pt x="664949" y="36779"/>
                  </a:cubicBezTo>
                  <a:cubicBezTo>
                    <a:pt x="664949" y="36779"/>
                    <a:pt x="664949" y="36779"/>
                    <a:pt x="661608" y="36779"/>
                  </a:cubicBezTo>
                  <a:cubicBezTo>
                    <a:pt x="648242" y="40123"/>
                    <a:pt x="638218" y="43466"/>
                    <a:pt x="628193" y="46810"/>
                  </a:cubicBezTo>
                  <a:cubicBezTo>
                    <a:pt x="624852" y="50153"/>
                    <a:pt x="621510" y="50153"/>
                    <a:pt x="618169" y="53497"/>
                  </a:cubicBezTo>
                  <a:cubicBezTo>
                    <a:pt x="561364" y="76902"/>
                    <a:pt x="568047" y="96963"/>
                    <a:pt x="594779" y="110337"/>
                  </a:cubicBezTo>
                  <a:cubicBezTo>
                    <a:pt x="658266" y="140429"/>
                    <a:pt x="808632" y="90276"/>
                    <a:pt x="818656" y="46810"/>
                  </a:cubicBezTo>
                  <a:cubicBezTo>
                    <a:pt x="958997" y="90276"/>
                    <a:pt x="1109363" y="153803"/>
                    <a:pt x="1239679" y="227361"/>
                  </a:cubicBezTo>
                  <a:cubicBezTo>
                    <a:pt x="1202923" y="227361"/>
                    <a:pt x="1179533" y="220674"/>
                    <a:pt x="1152801" y="203956"/>
                  </a:cubicBezTo>
                  <a:cubicBezTo>
                    <a:pt x="1152801" y="203956"/>
                    <a:pt x="1149460" y="203956"/>
                    <a:pt x="1146119" y="200613"/>
                  </a:cubicBezTo>
                  <a:cubicBezTo>
                    <a:pt x="1136094" y="193926"/>
                    <a:pt x="1116045" y="190582"/>
                    <a:pt x="1095997" y="187239"/>
                  </a:cubicBezTo>
                  <a:cubicBezTo>
                    <a:pt x="1089314" y="187239"/>
                    <a:pt x="1085972" y="187239"/>
                    <a:pt x="1079289" y="187239"/>
                  </a:cubicBezTo>
                  <a:cubicBezTo>
                    <a:pt x="1075948" y="187239"/>
                    <a:pt x="1072607" y="187239"/>
                    <a:pt x="1069265" y="187239"/>
                  </a:cubicBezTo>
                  <a:cubicBezTo>
                    <a:pt x="1065924" y="187239"/>
                    <a:pt x="1059241" y="187239"/>
                    <a:pt x="1055899" y="190582"/>
                  </a:cubicBezTo>
                  <a:cubicBezTo>
                    <a:pt x="1049216" y="190582"/>
                    <a:pt x="1045875" y="190582"/>
                    <a:pt x="1039192" y="193926"/>
                  </a:cubicBezTo>
                  <a:cubicBezTo>
                    <a:pt x="1035851" y="193926"/>
                    <a:pt x="1032509" y="197269"/>
                    <a:pt x="1032509" y="197269"/>
                  </a:cubicBezTo>
                  <a:cubicBezTo>
                    <a:pt x="1022485" y="200613"/>
                    <a:pt x="1015802" y="203956"/>
                    <a:pt x="1009119" y="210643"/>
                  </a:cubicBezTo>
                  <a:cubicBezTo>
                    <a:pt x="1009119" y="210643"/>
                    <a:pt x="1005778" y="210643"/>
                    <a:pt x="1005778" y="213987"/>
                  </a:cubicBezTo>
                  <a:cubicBezTo>
                    <a:pt x="999095" y="217330"/>
                    <a:pt x="992412" y="224018"/>
                    <a:pt x="985729" y="230705"/>
                  </a:cubicBezTo>
                  <a:cubicBezTo>
                    <a:pt x="982387" y="234048"/>
                    <a:pt x="982387" y="234048"/>
                    <a:pt x="979046" y="237392"/>
                  </a:cubicBezTo>
                  <a:cubicBezTo>
                    <a:pt x="979046" y="237392"/>
                    <a:pt x="979046" y="240735"/>
                    <a:pt x="979046" y="240735"/>
                  </a:cubicBezTo>
                  <a:cubicBezTo>
                    <a:pt x="979046" y="240735"/>
                    <a:pt x="979046" y="250766"/>
                    <a:pt x="979046" y="250766"/>
                  </a:cubicBezTo>
                  <a:cubicBezTo>
                    <a:pt x="962339" y="307606"/>
                    <a:pt x="965680" y="364447"/>
                    <a:pt x="952314" y="434661"/>
                  </a:cubicBezTo>
                  <a:cubicBezTo>
                    <a:pt x="845388" y="434661"/>
                    <a:pt x="721754" y="434661"/>
                    <a:pt x="618169" y="438005"/>
                  </a:cubicBezTo>
                  <a:lnTo>
                    <a:pt x="631628" y="433516"/>
                  </a:lnTo>
                  <a:lnTo>
                    <a:pt x="615707" y="437355"/>
                  </a:lnTo>
                  <a:cubicBezTo>
                    <a:pt x="610322" y="438818"/>
                    <a:pt x="606766" y="440071"/>
                    <a:pt x="606766" y="440907"/>
                  </a:cubicBezTo>
                  <a:cubicBezTo>
                    <a:pt x="559917" y="450935"/>
                    <a:pt x="533146" y="470990"/>
                    <a:pt x="519760" y="491046"/>
                  </a:cubicBezTo>
                  <a:cubicBezTo>
                    <a:pt x="516414" y="494388"/>
                    <a:pt x="513068" y="494388"/>
                    <a:pt x="513068" y="497731"/>
                  </a:cubicBezTo>
                  <a:cubicBezTo>
                    <a:pt x="513068" y="497731"/>
                    <a:pt x="513068" y="501073"/>
                    <a:pt x="509721" y="501073"/>
                  </a:cubicBezTo>
                  <a:cubicBezTo>
                    <a:pt x="503028" y="517786"/>
                    <a:pt x="499682" y="531157"/>
                    <a:pt x="503028" y="544527"/>
                  </a:cubicBezTo>
                  <a:cubicBezTo>
                    <a:pt x="503028" y="551212"/>
                    <a:pt x="506375" y="557897"/>
                    <a:pt x="506375" y="561240"/>
                  </a:cubicBezTo>
                  <a:cubicBezTo>
                    <a:pt x="509721" y="564582"/>
                    <a:pt x="509721" y="571268"/>
                    <a:pt x="513068" y="574610"/>
                  </a:cubicBezTo>
                  <a:cubicBezTo>
                    <a:pt x="516414" y="577953"/>
                    <a:pt x="516414" y="581295"/>
                    <a:pt x="519760" y="584638"/>
                  </a:cubicBezTo>
                  <a:cubicBezTo>
                    <a:pt x="549878" y="624749"/>
                    <a:pt x="549878" y="678230"/>
                    <a:pt x="516414" y="725026"/>
                  </a:cubicBezTo>
                  <a:cubicBezTo>
                    <a:pt x="509721" y="735054"/>
                    <a:pt x="499682" y="745082"/>
                    <a:pt x="489643" y="755110"/>
                  </a:cubicBezTo>
                  <a:cubicBezTo>
                    <a:pt x="486296" y="758452"/>
                    <a:pt x="486296" y="758452"/>
                    <a:pt x="482950" y="761795"/>
                  </a:cubicBezTo>
                  <a:cubicBezTo>
                    <a:pt x="472911" y="771822"/>
                    <a:pt x="459525" y="778508"/>
                    <a:pt x="446140" y="785193"/>
                  </a:cubicBezTo>
                  <a:cubicBezTo>
                    <a:pt x="446140" y="788535"/>
                    <a:pt x="442793" y="788535"/>
                    <a:pt x="442793" y="788535"/>
                  </a:cubicBezTo>
                  <a:cubicBezTo>
                    <a:pt x="412676" y="805248"/>
                    <a:pt x="372519" y="818619"/>
                    <a:pt x="325670" y="821961"/>
                  </a:cubicBezTo>
                  <a:cubicBezTo>
                    <a:pt x="318977" y="821961"/>
                    <a:pt x="312285" y="821961"/>
                    <a:pt x="308938" y="821961"/>
                  </a:cubicBezTo>
                  <a:cubicBezTo>
                    <a:pt x="255396" y="815276"/>
                    <a:pt x="218586" y="798563"/>
                    <a:pt x="198507" y="775165"/>
                  </a:cubicBezTo>
                  <a:cubicBezTo>
                    <a:pt x="198507" y="771822"/>
                    <a:pt x="195161" y="768480"/>
                    <a:pt x="191815" y="765137"/>
                  </a:cubicBezTo>
                  <a:cubicBezTo>
                    <a:pt x="161697" y="721684"/>
                    <a:pt x="181776" y="661517"/>
                    <a:pt x="218586" y="621406"/>
                  </a:cubicBezTo>
                  <a:cubicBezTo>
                    <a:pt x="228625" y="611379"/>
                    <a:pt x="238664" y="601351"/>
                    <a:pt x="248703" y="594666"/>
                  </a:cubicBezTo>
                  <a:cubicBezTo>
                    <a:pt x="252050" y="594666"/>
                    <a:pt x="252050" y="594666"/>
                    <a:pt x="252050" y="591323"/>
                  </a:cubicBezTo>
                  <a:cubicBezTo>
                    <a:pt x="252050" y="591323"/>
                    <a:pt x="258742" y="587980"/>
                    <a:pt x="268782" y="581295"/>
                  </a:cubicBezTo>
                  <a:cubicBezTo>
                    <a:pt x="282167" y="567925"/>
                    <a:pt x="298899" y="554555"/>
                    <a:pt x="308938" y="537842"/>
                  </a:cubicBezTo>
                  <a:cubicBezTo>
                    <a:pt x="315631" y="527814"/>
                    <a:pt x="318977" y="517786"/>
                    <a:pt x="322324" y="507758"/>
                  </a:cubicBezTo>
                  <a:cubicBezTo>
                    <a:pt x="325670" y="501073"/>
                    <a:pt x="325670" y="497731"/>
                    <a:pt x="325670" y="491046"/>
                  </a:cubicBezTo>
                  <a:cubicBezTo>
                    <a:pt x="325670" y="467648"/>
                    <a:pt x="312285" y="454277"/>
                    <a:pt x="285513" y="444249"/>
                  </a:cubicBezTo>
                  <a:cubicBezTo>
                    <a:pt x="282167" y="444249"/>
                    <a:pt x="282167" y="444249"/>
                    <a:pt x="278821" y="440907"/>
                  </a:cubicBezTo>
                  <a:cubicBezTo>
                    <a:pt x="278821" y="440907"/>
                    <a:pt x="278821" y="440907"/>
                    <a:pt x="276729" y="440489"/>
                  </a:cubicBezTo>
                  <a:lnTo>
                    <a:pt x="264008" y="437948"/>
                  </a:lnTo>
                  <a:lnTo>
                    <a:pt x="260634" y="438005"/>
                  </a:lnTo>
                  <a:cubicBezTo>
                    <a:pt x="267316" y="441348"/>
                    <a:pt x="270658" y="441348"/>
                    <a:pt x="273999" y="441348"/>
                  </a:cubicBezTo>
                  <a:cubicBezTo>
                    <a:pt x="180439" y="444692"/>
                    <a:pt x="86878" y="444692"/>
                    <a:pt x="0" y="448035"/>
                  </a:cubicBezTo>
                  <a:cubicBezTo>
                    <a:pt x="153707" y="200613"/>
                    <a:pt x="350853" y="50153"/>
                    <a:pt x="558023" y="0"/>
                  </a:cubicBezTo>
                  <a:close/>
                </a:path>
              </a:pathLst>
            </a:custGeom>
            <a:solidFill>
              <a:schemeClr val="accent1"/>
            </a:solidFill>
            <a:ln w="3175">
              <a:solidFill>
                <a:schemeClr val="bg1"/>
              </a:solidFill>
            </a:ln>
          </p:spPr>
          <p:txBody>
            <a:bodyPr anchor="ctr"/>
            <a:lstStyle/>
            <a:p>
              <a:pPr algn="ctr"/>
              <a:endParaRPr/>
            </a:p>
          </p:txBody>
        </p:sp>
        <p:sp>
          <p:nvSpPr>
            <p:cNvPr id="68" name="Freeform: Shape 115"/>
            <p:cNvSpPr/>
            <p:nvPr/>
          </p:nvSpPr>
          <p:spPr bwMode="auto">
            <a:xfrm>
              <a:off x="4364491" y="2199428"/>
              <a:ext cx="1701191" cy="1034188"/>
            </a:xfrm>
            <a:custGeom>
              <a:avLst/>
              <a:gdLst>
                <a:gd name="T0" fmla="*/ 0 w 509"/>
                <a:gd name="T1" fmla="*/ 309 h 309"/>
                <a:gd name="T2" fmla="*/ 92 w 509"/>
                <a:gd name="T3" fmla="*/ 6 h 309"/>
                <a:gd name="T4" fmla="*/ 179 w 509"/>
                <a:gd name="T5" fmla="*/ 4 h 309"/>
                <a:gd name="T6" fmla="*/ 192 w 509"/>
                <a:gd name="T7" fmla="*/ 24 h 309"/>
                <a:gd name="T8" fmla="*/ 174 w 509"/>
                <a:gd name="T9" fmla="*/ 47 h 309"/>
                <a:gd name="T10" fmla="*/ 160 w 509"/>
                <a:gd name="T11" fmla="*/ 58 h 309"/>
                <a:gd name="T12" fmla="*/ 152 w 509"/>
                <a:gd name="T13" fmla="*/ 100 h 309"/>
                <a:gd name="T14" fmla="*/ 186 w 509"/>
                <a:gd name="T15" fmla="*/ 116 h 309"/>
                <a:gd name="T16" fmla="*/ 226 w 509"/>
                <a:gd name="T17" fmla="*/ 107 h 309"/>
                <a:gd name="T18" fmla="*/ 239 w 509"/>
                <a:gd name="T19" fmla="*/ 97 h 309"/>
                <a:gd name="T20" fmla="*/ 248 w 509"/>
                <a:gd name="T21" fmla="*/ 48 h 309"/>
                <a:gd name="T22" fmla="*/ 244 w 509"/>
                <a:gd name="T23" fmla="*/ 40 h 309"/>
                <a:gd name="T24" fmla="*/ 245 w 509"/>
                <a:gd name="T25" fmla="*/ 22 h 309"/>
                <a:gd name="T26" fmla="*/ 274 w 509"/>
                <a:gd name="T27" fmla="*/ 2 h 309"/>
                <a:gd name="T28" fmla="*/ 287 w 509"/>
                <a:gd name="T29" fmla="*/ 1 h 309"/>
                <a:gd name="T30" fmla="*/ 362 w 509"/>
                <a:gd name="T31" fmla="*/ 69 h 309"/>
                <a:gd name="T32" fmla="*/ 363 w 509"/>
                <a:gd name="T33" fmla="*/ 74 h 309"/>
                <a:gd name="T34" fmla="*/ 386 w 509"/>
                <a:gd name="T35" fmla="*/ 98 h 309"/>
                <a:gd name="T36" fmla="*/ 392 w 509"/>
                <a:gd name="T37" fmla="*/ 98 h 309"/>
                <a:gd name="T38" fmla="*/ 456 w 509"/>
                <a:gd name="T39" fmla="*/ 74 h 309"/>
                <a:gd name="T40" fmla="*/ 495 w 509"/>
                <a:gd name="T41" fmla="*/ 90 h 309"/>
                <a:gd name="T42" fmla="*/ 499 w 509"/>
                <a:gd name="T43" fmla="*/ 95 h 309"/>
                <a:gd name="T44" fmla="*/ 503 w 509"/>
                <a:gd name="T45" fmla="*/ 101 h 309"/>
                <a:gd name="T46" fmla="*/ 507 w 509"/>
                <a:gd name="T47" fmla="*/ 137 h 309"/>
                <a:gd name="T48" fmla="*/ 495 w 509"/>
                <a:gd name="T49" fmla="*/ 162 h 309"/>
                <a:gd name="T50" fmla="*/ 485 w 509"/>
                <a:gd name="T51" fmla="*/ 171 h 309"/>
                <a:gd name="T52" fmla="*/ 476 w 509"/>
                <a:gd name="T53" fmla="*/ 176 h 309"/>
                <a:gd name="T54" fmla="*/ 466 w 509"/>
                <a:gd name="T55" fmla="*/ 180 h 309"/>
                <a:gd name="T56" fmla="*/ 421 w 509"/>
                <a:gd name="T57" fmla="*/ 170 h 309"/>
                <a:gd name="T58" fmla="*/ 387 w 509"/>
                <a:gd name="T59" fmla="*/ 158 h 309"/>
                <a:gd name="T60" fmla="*/ 378 w 509"/>
                <a:gd name="T61" fmla="*/ 159 h 309"/>
                <a:gd name="T62" fmla="*/ 361 w 509"/>
                <a:gd name="T63" fmla="*/ 170 h 309"/>
                <a:gd name="T64" fmla="*/ 354 w 509"/>
                <a:gd name="T65" fmla="*/ 182 h 309"/>
                <a:gd name="T66" fmla="*/ 351 w 509"/>
                <a:gd name="T67" fmla="*/ 188 h 309"/>
                <a:gd name="T68" fmla="*/ 346 w 509"/>
                <a:gd name="T69" fmla="*/ 302 h 309"/>
                <a:gd name="T70" fmla="*/ 263 w 509"/>
                <a:gd name="T71" fmla="*/ 304 h 309"/>
                <a:gd name="T72" fmla="*/ 209 w 509"/>
                <a:gd name="T73" fmla="*/ 285 h 309"/>
                <a:gd name="T74" fmla="*/ 214 w 509"/>
                <a:gd name="T75" fmla="*/ 239 h 309"/>
                <a:gd name="T76" fmla="*/ 238 w 509"/>
                <a:gd name="T77" fmla="*/ 192 h 309"/>
                <a:gd name="T78" fmla="*/ 236 w 509"/>
                <a:gd name="T79" fmla="*/ 179 h 309"/>
                <a:gd name="T80" fmla="*/ 230 w 509"/>
                <a:gd name="T81" fmla="*/ 168 h 309"/>
                <a:gd name="T82" fmla="*/ 224 w 509"/>
                <a:gd name="T83" fmla="*/ 162 h 309"/>
                <a:gd name="T84" fmla="*/ 214 w 509"/>
                <a:gd name="T85" fmla="*/ 156 h 309"/>
                <a:gd name="T86" fmla="*/ 207 w 509"/>
                <a:gd name="T87" fmla="*/ 153 h 309"/>
                <a:gd name="T88" fmla="*/ 201 w 509"/>
                <a:gd name="T89" fmla="*/ 152 h 309"/>
                <a:gd name="T90" fmla="*/ 189 w 509"/>
                <a:gd name="T91" fmla="*/ 150 h 309"/>
                <a:gd name="T92" fmla="*/ 184 w 509"/>
                <a:gd name="T93" fmla="*/ 151 h 309"/>
                <a:gd name="T94" fmla="*/ 126 w 509"/>
                <a:gd name="T95" fmla="*/ 190 h 309"/>
                <a:gd name="T96" fmla="*/ 124 w 509"/>
                <a:gd name="T97" fmla="*/ 197 h 309"/>
                <a:gd name="T98" fmla="*/ 132 w 509"/>
                <a:gd name="T99" fmla="*/ 233 h 309"/>
                <a:gd name="T100" fmla="*/ 129 w 509"/>
                <a:gd name="T101" fmla="*/ 290 h 309"/>
                <a:gd name="T102" fmla="*/ 92 w 509"/>
                <a:gd name="T103" fmla="*/ 308 h 309"/>
                <a:gd name="T104" fmla="*/ 4 w 509"/>
                <a:gd name="T105"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9" h="309">
                  <a:moveTo>
                    <a:pt x="2" y="309"/>
                  </a:moveTo>
                  <a:cubicBezTo>
                    <a:pt x="0" y="309"/>
                    <a:pt x="0" y="309"/>
                    <a:pt x="0" y="309"/>
                  </a:cubicBezTo>
                  <a:cubicBezTo>
                    <a:pt x="1" y="307"/>
                    <a:pt x="1" y="307"/>
                    <a:pt x="1" y="307"/>
                  </a:cubicBezTo>
                  <a:cubicBezTo>
                    <a:pt x="12" y="187"/>
                    <a:pt x="44" y="83"/>
                    <a:pt x="92" y="6"/>
                  </a:cubicBezTo>
                  <a:cubicBezTo>
                    <a:pt x="176" y="3"/>
                    <a:pt x="176" y="3"/>
                    <a:pt x="176" y="3"/>
                  </a:cubicBezTo>
                  <a:cubicBezTo>
                    <a:pt x="179" y="4"/>
                    <a:pt x="179" y="4"/>
                    <a:pt x="179" y="4"/>
                  </a:cubicBezTo>
                  <a:cubicBezTo>
                    <a:pt x="187" y="8"/>
                    <a:pt x="191" y="13"/>
                    <a:pt x="192" y="19"/>
                  </a:cubicBezTo>
                  <a:cubicBezTo>
                    <a:pt x="192" y="21"/>
                    <a:pt x="192" y="22"/>
                    <a:pt x="192" y="24"/>
                  </a:cubicBezTo>
                  <a:cubicBezTo>
                    <a:pt x="190" y="28"/>
                    <a:pt x="189" y="31"/>
                    <a:pt x="187" y="34"/>
                  </a:cubicBezTo>
                  <a:cubicBezTo>
                    <a:pt x="183" y="39"/>
                    <a:pt x="178" y="44"/>
                    <a:pt x="174" y="47"/>
                  </a:cubicBezTo>
                  <a:cubicBezTo>
                    <a:pt x="169" y="51"/>
                    <a:pt x="169" y="51"/>
                    <a:pt x="169" y="51"/>
                  </a:cubicBezTo>
                  <a:cubicBezTo>
                    <a:pt x="166" y="53"/>
                    <a:pt x="163" y="55"/>
                    <a:pt x="160" y="58"/>
                  </a:cubicBezTo>
                  <a:cubicBezTo>
                    <a:pt x="159" y="60"/>
                    <a:pt x="159" y="60"/>
                    <a:pt x="159" y="60"/>
                  </a:cubicBezTo>
                  <a:cubicBezTo>
                    <a:pt x="146" y="73"/>
                    <a:pt x="144" y="88"/>
                    <a:pt x="152" y="100"/>
                  </a:cubicBezTo>
                  <a:cubicBezTo>
                    <a:pt x="153" y="101"/>
                    <a:pt x="154" y="102"/>
                    <a:pt x="154" y="103"/>
                  </a:cubicBezTo>
                  <a:cubicBezTo>
                    <a:pt x="161" y="111"/>
                    <a:pt x="172" y="116"/>
                    <a:pt x="186" y="116"/>
                  </a:cubicBezTo>
                  <a:cubicBezTo>
                    <a:pt x="190" y="117"/>
                    <a:pt x="190" y="117"/>
                    <a:pt x="190" y="117"/>
                  </a:cubicBezTo>
                  <a:cubicBezTo>
                    <a:pt x="203" y="116"/>
                    <a:pt x="215" y="113"/>
                    <a:pt x="226" y="107"/>
                  </a:cubicBezTo>
                  <a:cubicBezTo>
                    <a:pt x="230" y="104"/>
                    <a:pt x="234" y="102"/>
                    <a:pt x="237" y="99"/>
                  </a:cubicBezTo>
                  <a:cubicBezTo>
                    <a:pt x="239" y="97"/>
                    <a:pt x="239" y="97"/>
                    <a:pt x="239" y="97"/>
                  </a:cubicBezTo>
                  <a:cubicBezTo>
                    <a:pt x="242" y="95"/>
                    <a:pt x="245" y="92"/>
                    <a:pt x="247" y="88"/>
                  </a:cubicBezTo>
                  <a:cubicBezTo>
                    <a:pt x="257" y="74"/>
                    <a:pt x="258" y="60"/>
                    <a:pt x="248" y="48"/>
                  </a:cubicBezTo>
                  <a:cubicBezTo>
                    <a:pt x="247" y="47"/>
                    <a:pt x="247" y="46"/>
                    <a:pt x="246" y="45"/>
                  </a:cubicBezTo>
                  <a:cubicBezTo>
                    <a:pt x="245" y="43"/>
                    <a:pt x="244" y="42"/>
                    <a:pt x="244" y="40"/>
                  </a:cubicBezTo>
                  <a:cubicBezTo>
                    <a:pt x="243" y="38"/>
                    <a:pt x="243" y="37"/>
                    <a:pt x="243" y="36"/>
                  </a:cubicBezTo>
                  <a:cubicBezTo>
                    <a:pt x="242" y="31"/>
                    <a:pt x="243" y="26"/>
                    <a:pt x="245" y="22"/>
                  </a:cubicBezTo>
                  <a:cubicBezTo>
                    <a:pt x="248" y="18"/>
                    <a:pt x="248" y="18"/>
                    <a:pt x="248" y="18"/>
                  </a:cubicBezTo>
                  <a:cubicBezTo>
                    <a:pt x="253" y="12"/>
                    <a:pt x="262" y="7"/>
                    <a:pt x="274" y="2"/>
                  </a:cubicBezTo>
                  <a:cubicBezTo>
                    <a:pt x="276" y="2"/>
                    <a:pt x="277" y="2"/>
                    <a:pt x="279" y="1"/>
                  </a:cubicBezTo>
                  <a:cubicBezTo>
                    <a:pt x="287" y="1"/>
                    <a:pt x="287" y="1"/>
                    <a:pt x="287" y="1"/>
                  </a:cubicBezTo>
                  <a:cubicBezTo>
                    <a:pt x="372" y="0"/>
                    <a:pt x="372" y="0"/>
                    <a:pt x="372" y="0"/>
                  </a:cubicBezTo>
                  <a:cubicBezTo>
                    <a:pt x="369" y="22"/>
                    <a:pt x="365" y="45"/>
                    <a:pt x="362" y="69"/>
                  </a:cubicBezTo>
                  <a:cubicBezTo>
                    <a:pt x="362" y="71"/>
                    <a:pt x="362" y="71"/>
                    <a:pt x="362" y="71"/>
                  </a:cubicBezTo>
                  <a:cubicBezTo>
                    <a:pt x="363" y="74"/>
                    <a:pt x="363" y="74"/>
                    <a:pt x="363" y="74"/>
                  </a:cubicBezTo>
                  <a:cubicBezTo>
                    <a:pt x="364" y="78"/>
                    <a:pt x="364" y="78"/>
                    <a:pt x="364" y="78"/>
                  </a:cubicBezTo>
                  <a:cubicBezTo>
                    <a:pt x="369" y="94"/>
                    <a:pt x="380" y="97"/>
                    <a:pt x="386" y="98"/>
                  </a:cubicBezTo>
                  <a:cubicBezTo>
                    <a:pt x="389" y="98"/>
                    <a:pt x="389" y="98"/>
                    <a:pt x="389" y="98"/>
                  </a:cubicBezTo>
                  <a:cubicBezTo>
                    <a:pt x="392" y="98"/>
                    <a:pt x="392" y="98"/>
                    <a:pt x="392" y="98"/>
                  </a:cubicBezTo>
                  <a:cubicBezTo>
                    <a:pt x="404" y="98"/>
                    <a:pt x="414" y="92"/>
                    <a:pt x="425" y="86"/>
                  </a:cubicBezTo>
                  <a:cubicBezTo>
                    <a:pt x="434" y="81"/>
                    <a:pt x="444" y="75"/>
                    <a:pt x="456" y="74"/>
                  </a:cubicBezTo>
                  <a:cubicBezTo>
                    <a:pt x="473" y="76"/>
                    <a:pt x="486" y="81"/>
                    <a:pt x="495" y="90"/>
                  </a:cubicBezTo>
                  <a:cubicBezTo>
                    <a:pt x="495" y="90"/>
                    <a:pt x="495" y="90"/>
                    <a:pt x="495" y="90"/>
                  </a:cubicBezTo>
                  <a:cubicBezTo>
                    <a:pt x="496" y="92"/>
                    <a:pt x="496" y="92"/>
                    <a:pt x="496" y="92"/>
                  </a:cubicBezTo>
                  <a:cubicBezTo>
                    <a:pt x="499" y="95"/>
                    <a:pt x="499" y="95"/>
                    <a:pt x="499" y="95"/>
                  </a:cubicBezTo>
                  <a:cubicBezTo>
                    <a:pt x="499" y="96"/>
                    <a:pt x="500" y="97"/>
                    <a:pt x="501" y="98"/>
                  </a:cubicBezTo>
                  <a:cubicBezTo>
                    <a:pt x="501" y="99"/>
                    <a:pt x="502" y="100"/>
                    <a:pt x="503" y="101"/>
                  </a:cubicBezTo>
                  <a:cubicBezTo>
                    <a:pt x="509" y="115"/>
                    <a:pt x="508" y="129"/>
                    <a:pt x="508" y="134"/>
                  </a:cubicBezTo>
                  <a:cubicBezTo>
                    <a:pt x="507" y="135"/>
                    <a:pt x="507" y="136"/>
                    <a:pt x="507" y="137"/>
                  </a:cubicBezTo>
                  <a:cubicBezTo>
                    <a:pt x="507" y="139"/>
                    <a:pt x="506" y="140"/>
                    <a:pt x="506" y="141"/>
                  </a:cubicBezTo>
                  <a:cubicBezTo>
                    <a:pt x="504" y="147"/>
                    <a:pt x="501" y="155"/>
                    <a:pt x="495" y="162"/>
                  </a:cubicBezTo>
                  <a:cubicBezTo>
                    <a:pt x="492" y="165"/>
                    <a:pt x="491" y="166"/>
                    <a:pt x="489" y="168"/>
                  </a:cubicBezTo>
                  <a:cubicBezTo>
                    <a:pt x="485" y="171"/>
                    <a:pt x="485" y="171"/>
                    <a:pt x="485" y="171"/>
                  </a:cubicBezTo>
                  <a:cubicBezTo>
                    <a:pt x="484" y="171"/>
                    <a:pt x="482" y="173"/>
                    <a:pt x="481" y="173"/>
                  </a:cubicBezTo>
                  <a:cubicBezTo>
                    <a:pt x="479" y="174"/>
                    <a:pt x="478" y="175"/>
                    <a:pt x="476" y="176"/>
                  </a:cubicBezTo>
                  <a:cubicBezTo>
                    <a:pt x="475" y="177"/>
                    <a:pt x="472" y="178"/>
                    <a:pt x="470" y="178"/>
                  </a:cubicBezTo>
                  <a:cubicBezTo>
                    <a:pt x="468" y="179"/>
                    <a:pt x="467" y="180"/>
                    <a:pt x="466" y="180"/>
                  </a:cubicBezTo>
                  <a:cubicBezTo>
                    <a:pt x="462" y="181"/>
                    <a:pt x="458" y="182"/>
                    <a:pt x="453" y="183"/>
                  </a:cubicBezTo>
                  <a:cubicBezTo>
                    <a:pt x="440" y="182"/>
                    <a:pt x="431" y="176"/>
                    <a:pt x="421" y="170"/>
                  </a:cubicBezTo>
                  <a:cubicBezTo>
                    <a:pt x="411" y="164"/>
                    <a:pt x="402" y="158"/>
                    <a:pt x="390" y="158"/>
                  </a:cubicBezTo>
                  <a:cubicBezTo>
                    <a:pt x="387" y="158"/>
                    <a:pt x="387" y="158"/>
                    <a:pt x="387" y="158"/>
                  </a:cubicBezTo>
                  <a:cubicBezTo>
                    <a:pt x="386" y="158"/>
                    <a:pt x="384" y="158"/>
                    <a:pt x="382" y="158"/>
                  </a:cubicBezTo>
                  <a:cubicBezTo>
                    <a:pt x="381" y="159"/>
                    <a:pt x="379" y="159"/>
                    <a:pt x="378" y="159"/>
                  </a:cubicBezTo>
                  <a:cubicBezTo>
                    <a:pt x="372" y="161"/>
                    <a:pt x="367" y="164"/>
                    <a:pt x="364" y="167"/>
                  </a:cubicBezTo>
                  <a:cubicBezTo>
                    <a:pt x="361" y="170"/>
                    <a:pt x="361" y="170"/>
                    <a:pt x="361" y="170"/>
                  </a:cubicBezTo>
                  <a:cubicBezTo>
                    <a:pt x="359" y="173"/>
                    <a:pt x="358" y="174"/>
                    <a:pt x="357" y="176"/>
                  </a:cubicBezTo>
                  <a:cubicBezTo>
                    <a:pt x="356" y="178"/>
                    <a:pt x="355" y="180"/>
                    <a:pt x="354" y="182"/>
                  </a:cubicBezTo>
                  <a:cubicBezTo>
                    <a:pt x="352" y="186"/>
                    <a:pt x="352" y="186"/>
                    <a:pt x="352" y="186"/>
                  </a:cubicBezTo>
                  <a:cubicBezTo>
                    <a:pt x="351" y="188"/>
                    <a:pt x="351" y="188"/>
                    <a:pt x="351" y="188"/>
                  </a:cubicBezTo>
                  <a:cubicBezTo>
                    <a:pt x="349" y="222"/>
                    <a:pt x="347" y="259"/>
                    <a:pt x="346" y="301"/>
                  </a:cubicBezTo>
                  <a:cubicBezTo>
                    <a:pt x="346" y="302"/>
                    <a:pt x="346" y="302"/>
                    <a:pt x="346" y="302"/>
                  </a:cubicBezTo>
                  <a:cubicBezTo>
                    <a:pt x="345" y="303"/>
                    <a:pt x="345" y="303"/>
                    <a:pt x="345" y="303"/>
                  </a:cubicBezTo>
                  <a:cubicBezTo>
                    <a:pt x="263" y="304"/>
                    <a:pt x="263" y="304"/>
                    <a:pt x="263" y="304"/>
                  </a:cubicBezTo>
                  <a:cubicBezTo>
                    <a:pt x="243" y="305"/>
                    <a:pt x="243" y="305"/>
                    <a:pt x="243" y="305"/>
                  </a:cubicBezTo>
                  <a:cubicBezTo>
                    <a:pt x="227" y="300"/>
                    <a:pt x="215" y="294"/>
                    <a:pt x="209" y="285"/>
                  </a:cubicBezTo>
                  <a:cubicBezTo>
                    <a:pt x="202" y="273"/>
                    <a:pt x="202" y="257"/>
                    <a:pt x="211" y="243"/>
                  </a:cubicBezTo>
                  <a:cubicBezTo>
                    <a:pt x="214" y="239"/>
                    <a:pt x="214" y="239"/>
                    <a:pt x="214" y="239"/>
                  </a:cubicBezTo>
                  <a:cubicBezTo>
                    <a:pt x="216" y="236"/>
                    <a:pt x="218" y="233"/>
                    <a:pt x="221" y="231"/>
                  </a:cubicBezTo>
                  <a:cubicBezTo>
                    <a:pt x="232" y="220"/>
                    <a:pt x="238" y="206"/>
                    <a:pt x="238" y="192"/>
                  </a:cubicBezTo>
                  <a:cubicBezTo>
                    <a:pt x="238" y="186"/>
                    <a:pt x="237" y="182"/>
                    <a:pt x="236" y="179"/>
                  </a:cubicBezTo>
                  <a:cubicBezTo>
                    <a:pt x="236" y="179"/>
                    <a:pt x="236" y="179"/>
                    <a:pt x="236" y="179"/>
                  </a:cubicBezTo>
                  <a:cubicBezTo>
                    <a:pt x="234" y="176"/>
                    <a:pt x="234" y="176"/>
                    <a:pt x="234" y="176"/>
                  </a:cubicBezTo>
                  <a:cubicBezTo>
                    <a:pt x="233" y="173"/>
                    <a:pt x="232" y="171"/>
                    <a:pt x="230" y="168"/>
                  </a:cubicBezTo>
                  <a:cubicBezTo>
                    <a:pt x="229" y="167"/>
                    <a:pt x="228" y="166"/>
                    <a:pt x="227" y="165"/>
                  </a:cubicBezTo>
                  <a:cubicBezTo>
                    <a:pt x="224" y="162"/>
                    <a:pt x="224" y="162"/>
                    <a:pt x="224" y="162"/>
                  </a:cubicBezTo>
                  <a:cubicBezTo>
                    <a:pt x="223" y="161"/>
                    <a:pt x="222" y="160"/>
                    <a:pt x="221" y="159"/>
                  </a:cubicBezTo>
                  <a:cubicBezTo>
                    <a:pt x="219" y="158"/>
                    <a:pt x="217" y="157"/>
                    <a:pt x="214" y="156"/>
                  </a:cubicBezTo>
                  <a:cubicBezTo>
                    <a:pt x="210" y="154"/>
                    <a:pt x="210" y="154"/>
                    <a:pt x="210" y="154"/>
                  </a:cubicBezTo>
                  <a:cubicBezTo>
                    <a:pt x="209" y="154"/>
                    <a:pt x="208" y="153"/>
                    <a:pt x="207" y="153"/>
                  </a:cubicBezTo>
                  <a:cubicBezTo>
                    <a:pt x="206" y="152"/>
                    <a:pt x="205" y="152"/>
                    <a:pt x="203" y="152"/>
                  </a:cubicBezTo>
                  <a:cubicBezTo>
                    <a:pt x="201" y="152"/>
                    <a:pt x="201" y="152"/>
                    <a:pt x="201" y="152"/>
                  </a:cubicBezTo>
                  <a:cubicBezTo>
                    <a:pt x="199" y="151"/>
                    <a:pt x="199" y="151"/>
                    <a:pt x="199" y="151"/>
                  </a:cubicBezTo>
                  <a:cubicBezTo>
                    <a:pt x="196" y="151"/>
                    <a:pt x="193" y="150"/>
                    <a:pt x="189" y="150"/>
                  </a:cubicBezTo>
                  <a:cubicBezTo>
                    <a:pt x="189" y="150"/>
                    <a:pt x="189" y="150"/>
                    <a:pt x="189" y="150"/>
                  </a:cubicBezTo>
                  <a:cubicBezTo>
                    <a:pt x="184" y="151"/>
                    <a:pt x="184" y="151"/>
                    <a:pt x="184" y="151"/>
                  </a:cubicBezTo>
                  <a:cubicBezTo>
                    <a:pt x="179" y="151"/>
                    <a:pt x="174" y="152"/>
                    <a:pt x="170" y="153"/>
                  </a:cubicBezTo>
                  <a:cubicBezTo>
                    <a:pt x="148" y="160"/>
                    <a:pt x="132" y="173"/>
                    <a:pt x="126" y="190"/>
                  </a:cubicBezTo>
                  <a:cubicBezTo>
                    <a:pt x="125" y="193"/>
                    <a:pt x="125" y="193"/>
                    <a:pt x="125" y="193"/>
                  </a:cubicBezTo>
                  <a:cubicBezTo>
                    <a:pt x="124" y="196"/>
                    <a:pt x="124" y="196"/>
                    <a:pt x="124" y="197"/>
                  </a:cubicBezTo>
                  <a:cubicBezTo>
                    <a:pt x="122" y="205"/>
                    <a:pt x="122" y="214"/>
                    <a:pt x="125" y="221"/>
                  </a:cubicBezTo>
                  <a:cubicBezTo>
                    <a:pt x="127" y="226"/>
                    <a:pt x="129" y="230"/>
                    <a:pt x="132" y="233"/>
                  </a:cubicBezTo>
                  <a:cubicBezTo>
                    <a:pt x="144" y="252"/>
                    <a:pt x="144" y="273"/>
                    <a:pt x="132" y="287"/>
                  </a:cubicBezTo>
                  <a:cubicBezTo>
                    <a:pt x="131" y="289"/>
                    <a:pt x="130" y="290"/>
                    <a:pt x="129" y="290"/>
                  </a:cubicBezTo>
                  <a:cubicBezTo>
                    <a:pt x="125" y="294"/>
                    <a:pt x="122" y="297"/>
                    <a:pt x="118" y="299"/>
                  </a:cubicBezTo>
                  <a:cubicBezTo>
                    <a:pt x="110" y="303"/>
                    <a:pt x="102" y="306"/>
                    <a:pt x="92" y="308"/>
                  </a:cubicBezTo>
                  <a:cubicBezTo>
                    <a:pt x="66" y="308"/>
                    <a:pt x="66" y="308"/>
                    <a:pt x="66" y="308"/>
                  </a:cubicBezTo>
                  <a:cubicBezTo>
                    <a:pt x="4" y="309"/>
                    <a:pt x="4" y="309"/>
                    <a:pt x="4" y="309"/>
                  </a:cubicBezTo>
                  <a:cubicBezTo>
                    <a:pt x="2" y="309"/>
                    <a:pt x="2" y="309"/>
                    <a:pt x="2" y="309"/>
                  </a:cubicBezTo>
                  <a:close/>
                </a:path>
              </a:pathLst>
            </a:custGeom>
            <a:solidFill>
              <a:srgbClr val="1F4E79"/>
            </a:solidFill>
            <a:ln w="3175">
              <a:solidFill>
                <a:schemeClr val="bg1"/>
              </a:solidFill>
            </a:ln>
          </p:spPr>
          <p:txBody>
            <a:bodyPr anchor="ctr"/>
            <a:lstStyle/>
            <a:p>
              <a:pPr algn="ctr"/>
              <a:endParaRPr dirty="0"/>
            </a:p>
          </p:txBody>
        </p:sp>
        <p:sp>
          <p:nvSpPr>
            <p:cNvPr id="69" name="Freeform: Shape 116"/>
            <p:cNvSpPr/>
            <p:nvPr/>
          </p:nvSpPr>
          <p:spPr bwMode="auto">
            <a:xfrm>
              <a:off x="5516584" y="2175846"/>
              <a:ext cx="1236311" cy="1637185"/>
            </a:xfrm>
            <a:custGeom>
              <a:avLst/>
              <a:gdLst>
                <a:gd name="T0" fmla="*/ 185 w 369"/>
                <a:gd name="T1" fmla="*/ 490 h 490"/>
                <a:gd name="T2" fmla="*/ 119 w 369"/>
                <a:gd name="T3" fmla="*/ 425 h 490"/>
                <a:gd name="T4" fmla="*/ 119 w 369"/>
                <a:gd name="T5" fmla="*/ 421 h 490"/>
                <a:gd name="T6" fmla="*/ 120 w 369"/>
                <a:gd name="T7" fmla="*/ 410 h 490"/>
                <a:gd name="T8" fmla="*/ 137 w 369"/>
                <a:gd name="T9" fmla="*/ 377 h 490"/>
                <a:gd name="T10" fmla="*/ 118 w 369"/>
                <a:gd name="T11" fmla="*/ 310 h 490"/>
                <a:gd name="T12" fmla="*/ 41 w 369"/>
                <a:gd name="T13" fmla="*/ 308 h 490"/>
                <a:gd name="T14" fmla="*/ 2 w 369"/>
                <a:gd name="T15" fmla="*/ 309 h 490"/>
                <a:gd name="T16" fmla="*/ 5 w 369"/>
                <a:gd name="T17" fmla="*/ 193 h 490"/>
                <a:gd name="T18" fmla="*/ 10 w 369"/>
                <a:gd name="T19" fmla="*/ 182 h 490"/>
                <a:gd name="T20" fmla="*/ 13 w 369"/>
                <a:gd name="T21" fmla="*/ 177 h 490"/>
                <a:gd name="T22" fmla="*/ 17 w 369"/>
                <a:gd name="T23" fmla="*/ 173 h 490"/>
                <a:gd name="T24" fmla="*/ 37 w 369"/>
                <a:gd name="T25" fmla="*/ 163 h 490"/>
                <a:gd name="T26" fmla="*/ 77 w 369"/>
                <a:gd name="T27" fmla="*/ 175 h 490"/>
                <a:gd name="T28" fmla="*/ 120 w 369"/>
                <a:gd name="T29" fmla="*/ 185 h 490"/>
                <a:gd name="T30" fmla="*/ 130 w 369"/>
                <a:gd name="T31" fmla="*/ 181 h 490"/>
                <a:gd name="T32" fmla="*/ 139 w 369"/>
                <a:gd name="T33" fmla="*/ 175 h 490"/>
                <a:gd name="T34" fmla="*/ 147 w 369"/>
                <a:gd name="T35" fmla="*/ 168 h 490"/>
                <a:gd name="T36" fmla="*/ 160 w 369"/>
                <a:gd name="T37" fmla="*/ 144 h 490"/>
                <a:gd name="T38" fmla="*/ 156 w 369"/>
                <a:gd name="T39" fmla="*/ 110 h 490"/>
                <a:gd name="T40" fmla="*/ 152 w 369"/>
                <a:gd name="T41" fmla="*/ 103 h 490"/>
                <a:gd name="T42" fmla="*/ 148 w 369"/>
                <a:gd name="T43" fmla="*/ 99 h 490"/>
                <a:gd name="T44" fmla="*/ 112 w 369"/>
                <a:gd name="T45" fmla="*/ 83 h 490"/>
                <a:gd name="T46" fmla="*/ 44 w 369"/>
                <a:gd name="T47" fmla="*/ 107 h 490"/>
                <a:gd name="T48" fmla="*/ 17 w 369"/>
                <a:gd name="T49" fmla="*/ 87 h 490"/>
                <a:gd name="T50" fmla="*/ 16 w 369"/>
                <a:gd name="T51" fmla="*/ 81 h 490"/>
                <a:gd name="T52" fmla="*/ 27 w 369"/>
                <a:gd name="T53" fmla="*/ 8 h 490"/>
                <a:gd name="T54" fmla="*/ 324 w 369"/>
                <a:gd name="T55" fmla="*/ 0 h 490"/>
                <a:gd name="T56" fmla="*/ 317 w 369"/>
                <a:gd name="T57" fmla="*/ 100 h 490"/>
                <a:gd name="T58" fmla="*/ 277 w 369"/>
                <a:gd name="T59" fmla="*/ 90 h 490"/>
                <a:gd name="T60" fmla="*/ 205 w 369"/>
                <a:gd name="T61" fmla="*/ 101 h 490"/>
                <a:gd name="T62" fmla="*/ 201 w 369"/>
                <a:gd name="T63" fmla="*/ 146 h 490"/>
                <a:gd name="T64" fmla="*/ 204 w 369"/>
                <a:gd name="T65" fmla="*/ 153 h 490"/>
                <a:gd name="T66" fmla="*/ 208 w 369"/>
                <a:gd name="T67" fmla="*/ 159 h 490"/>
                <a:gd name="T68" fmla="*/ 254 w 369"/>
                <a:gd name="T69" fmla="*/ 184 h 490"/>
                <a:gd name="T70" fmla="*/ 317 w 369"/>
                <a:gd name="T71" fmla="*/ 157 h 490"/>
                <a:gd name="T72" fmla="*/ 369 w 369"/>
                <a:gd name="T73" fmla="*/ 300 h 490"/>
                <a:gd name="T74" fmla="*/ 221 w 369"/>
                <a:gd name="T75" fmla="*/ 336 h 490"/>
                <a:gd name="T76" fmla="*/ 243 w 369"/>
                <a:gd name="T77" fmla="*/ 386 h 490"/>
                <a:gd name="T78" fmla="*/ 250 w 369"/>
                <a:gd name="T79" fmla="*/ 400 h 490"/>
                <a:gd name="T80" fmla="*/ 252 w 369"/>
                <a:gd name="T81" fmla="*/ 405 h 490"/>
                <a:gd name="T82" fmla="*/ 253 w 369"/>
                <a:gd name="T83" fmla="*/ 412 h 490"/>
                <a:gd name="T84" fmla="*/ 228 w 369"/>
                <a:gd name="T85" fmla="*/ 475 h 490"/>
                <a:gd name="T86" fmla="*/ 186 w 369"/>
                <a:gd name="T87"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9" h="490">
                  <a:moveTo>
                    <a:pt x="186" y="490"/>
                  </a:moveTo>
                  <a:cubicBezTo>
                    <a:pt x="185" y="490"/>
                    <a:pt x="185" y="490"/>
                    <a:pt x="185" y="490"/>
                  </a:cubicBezTo>
                  <a:cubicBezTo>
                    <a:pt x="164" y="490"/>
                    <a:pt x="142" y="478"/>
                    <a:pt x="129" y="458"/>
                  </a:cubicBezTo>
                  <a:cubicBezTo>
                    <a:pt x="123" y="448"/>
                    <a:pt x="119" y="436"/>
                    <a:pt x="119" y="425"/>
                  </a:cubicBezTo>
                  <a:cubicBezTo>
                    <a:pt x="119" y="423"/>
                    <a:pt x="119" y="422"/>
                    <a:pt x="119" y="421"/>
                  </a:cubicBezTo>
                  <a:cubicBezTo>
                    <a:pt x="119" y="421"/>
                    <a:pt x="119" y="421"/>
                    <a:pt x="119" y="421"/>
                  </a:cubicBezTo>
                  <a:cubicBezTo>
                    <a:pt x="119" y="419"/>
                    <a:pt x="119" y="419"/>
                    <a:pt x="119" y="419"/>
                  </a:cubicBezTo>
                  <a:cubicBezTo>
                    <a:pt x="119" y="415"/>
                    <a:pt x="119" y="413"/>
                    <a:pt x="120" y="410"/>
                  </a:cubicBezTo>
                  <a:cubicBezTo>
                    <a:pt x="122" y="400"/>
                    <a:pt x="127" y="390"/>
                    <a:pt x="135" y="381"/>
                  </a:cubicBezTo>
                  <a:cubicBezTo>
                    <a:pt x="137" y="377"/>
                    <a:pt x="137" y="377"/>
                    <a:pt x="137" y="377"/>
                  </a:cubicBezTo>
                  <a:cubicBezTo>
                    <a:pt x="148" y="361"/>
                    <a:pt x="151" y="347"/>
                    <a:pt x="147" y="335"/>
                  </a:cubicBezTo>
                  <a:cubicBezTo>
                    <a:pt x="144" y="325"/>
                    <a:pt x="134" y="316"/>
                    <a:pt x="118" y="310"/>
                  </a:cubicBezTo>
                  <a:cubicBezTo>
                    <a:pt x="114" y="309"/>
                    <a:pt x="111" y="308"/>
                    <a:pt x="107" y="307"/>
                  </a:cubicBezTo>
                  <a:cubicBezTo>
                    <a:pt x="41" y="308"/>
                    <a:pt x="41" y="308"/>
                    <a:pt x="41" y="308"/>
                  </a:cubicBezTo>
                  <a:cubicBezTo>
                    <a:pt x="3" y="309"/>
                    <a:pt x="3" y="309"/>
                    <a:pt x="3" y="309"/>
                  </a:cubicBezTo>
                  <a:cubicBezTo>
                    <a:pt x="2" y="309"/>
                    <a:pt x="2" y="309"/>
                    <a:pt x="2" y="309"/>
                  </a:cubicBezTo>
                  <a:cubicBezTo>
                    <a:pt x="0" y="308"/>
                    <a:pt x="0" y="308"/>
                    <a:pt x="0" y="308"/>
                  </a:cubicBezTo>
                  <a:cubicBezTo>
                    <a:pt x="1" y="268"/>
                    <a:pt x="3" y="229"/>
                    <a:pt x="5" y="193"/>
                  </a:cubicBezTo>
                  <a:cubicBezTo>
                    <a:pt x="5" y="191"/>
                    <a:pt x="6" y="189"/>
                    <a:pt x="7" y="188"/>
                  </a:cubicBezTo>
                  <a:cubicBezTo>
                    <a:pt x="8" y="186"/>
                    <a:pt x="9" y="184"/>
                    <a:pt x="10" y="182"/>
                  </a:cubicBezTo>
                  <a:cubicBezTo>
                    <a:pt x="11" y="180"/>
                    <a:pt x="12" y="178"/>
                    <a:pt x="13" y="177"/>
                  </a:cubicBezTo>
                  <a:cubicBezTo>
                    <a:pt x="13" y="177"/>
                    <a:pt x="13" y="177"/>
                    <a:pt x="13" y="177"/>
                  </a:cubicBezTo>
                  <a:cubicBezTo>
                    <a:pt x="15" y="175"/>
                    <a:pt x="15" y="175"/>
                    <a:pt x="15" y="175"/>
                  </a:cubicBezTo>
                  <a:cubicBezTo>
                    <a:pt x="16" y="174"/>
                    <a:pt x="16" y="173"/>
                    <a:pt x="17" y="173"/>
                  </a:cubicBezTo>
                  <a:cubicBezTo>
                    <a:pt x="21" y="169"/>
                    <a:pt x="26" y="166"/>
                    <a:pt x="31" y="164"/>
                  </a:cubicBezTo>
                  <a:cubicBezTo>
                    <a:pt x="34" y="163"/>
                    <a:pt x="35" y="163"/>
                    <a:pt x="37" y="163"/>
                  </a:cubicBezTo>
                  <a:cubicBezTo>
                    <a:pt x="38" y="163"/>
                    <a:pt x="40" y="162"/>
                    <a:pt x="42" y="162"/>
                  </a:cubicBezTo>
                  <a:cubicBezTo>
                    <a:pt x="57" y="162"/>
                    <a:pt x="67" y="169"/>
                    <a:pt x="77" y="175"/>
                  </a:cubicBezTo>
                  <a:cubicBezTo>
                    <a:pt x="87" y="181"/>
                    <a:pt x="96" y="186"/>
                    <a:pt x="107" y="187"/>
                  </a:cubicBezTo>
                  <a:cubicBezTo>
                    <a:pt x="112" y="187"/>
                    <a:pt x="116" y="186"/>
                    <a:pt x="120" y="185"/>
                  </a:cubicBezTo>
                  <a:cubicBezTo>
                    <a:pt x="122" y="184"/>
                    <a:pt x="123" y="184"/>
                    <a:pt x="124" y="183"/>
                  </a:cubicBezTo>
                  <a:cubicBezTo>
                    <a:pt x="127" y="182"/>
                    <a:pt x="128" y="182"/>
                    <a:pt x="130" y="181"/>
                  </a:cubicBezTo>
                  <a:cubicBezTo>
                    <a:pt x="132" y="180"/>
                    <a:pt x="133" y="179"/>
                    <a:pt x="135" y="178"/>
                  </a:cubicBezTo>
                  <a:cubicBezTo>
                    <a:pt x="136" y="177"/>
                    <a:pt x="138" y="177"/>
                    <a:pt x="139" y="175"/>
                  </a:cubicBezTo>
                  <a:cubicBezTo>
                    <a:pt x="142" y="173"/>
                    <a:pt x="142" y="173"/>
                    <a:pt x="142" y="173"/>
                  </a:cubicBezTo>
                  <a:cubicBezTo>
                    <a:pt x="144" y="172"/>
                    <a:pt x="145" y="170"/>
                    <a:pt x="147" y="168"/>
                  </a:cubicBezTo>
                  <a:cubicBezTo>
                    <a:pt x="153" y="162"/>
                    <a:pt x="156" y="156"/>
                    <a:pt x="158" y="149"/>
                  </a:cubicBezTo>
                  <a:cubicBezTo>
                    <a:pt x="159" y="146"/>
                    <a:pt x="159" y="145"/>
                    <a:pt x="160" y="144"/>
                  </a:cubicBezTo>
                  <a:cubicBezTo>
                    <a:pt x="160" y="141"/>
                    <a:pt x="160" y="141"/>
                    <a:pt x="160" y="141"/>
                  </a:cubicBezTo>
                  <a:cubicBezTo>
                    <a:pt x="162" y="130"/>
                    <a:pt x="160" y="120"/>
                    <a:pt x="156" y="110"/>
                  </a:cubicBezTo>
                  <a:cubicBezTo>
                    <a:pt x="155" y="108"/>
                    <a:pt x="154" y="107"/>
                    <a:pt x="154" y="106"/>
                  </a:cubicBezTo>
                  <a:cubicBezTo>
                    <a:pt x="153" y="105"/>
                    <a:pt x="152" y="104"/>
                    <a:pt x="152" y="103"/>
                  </a:cubicBezTo>
                  <a:cubicBezTo>
                    <a:pt x="150" y="101"/>
                    <a:pt x="150" y="101"/>
                    <a:pt x="150" y="101"/>
                  </a:cubicBezTo>
                  <a:cubicBezTo>
                    <a:pt x="148" y="99"/>
                    <a:pt x="148" y="99"/>
                    <a:pt x="148" y="99"/>
                  </a:cubicBezTo>
                  <a:cubicBezTo>
                    <a:pt x="145" y="96"/>
                    <a:pt x="142" y="93"/>
                    <a:pt x="140" y="92"/>
                  </a:cubicBezTo>
                  <a:cubicBezTo>
                    <a:pt x="130" y="85"/>
                    <a:pt x="120" y="84"/>
                    <a:pt x="112" y="83"/>
                  </a:cubicBezTo>
                  <a:cubicBezTo>
                    <a:pt x="100" y="84"/>
                    <a:pt x="89" y="90"/>
                    <a:pt x="80" y="95"/>
                  </a:cubicBezTo>
                  <a:cubicBezTo>
                    <a:pt x="69" y="101"/>
                    <a:pt x="57" y="107"/>
                    <a:pt x="44" y="107"/>
                  </a:cubicBezTo>
                  <a:cubicBezTo>
                    <a:pt x="29" y="106"/>
                    <a:pt x="21" y="100"/>
                    <a:pt x="17" y="87"/>
                  </a:cubicBezTo>
                  <a:cubicBezTo>
                    <a:pt x="17" y="87"/>
                    <a:pt x="17" y="87"/>
                    <a:pt x="17" y="87"/>
                  </a:cubicBezTo>
                  <a:cubicBezTo>
                    <a:pt x="16" y="84"/>
                    <a:pt x="16" y="84"/>
                    <a:pt x="16" y="84"/>
                  </a:cubicBezTo>
                  <a:cubicBezTo>
                    <a:pt x="16" y="81"/>
                    <a:pt x="16" y="81"/>
                    <a:pt x="16" y="81"/>
                  </a:cubicBezTo>
                  <a:cubicBezTo>
                    <a:pt x="19" y="54"/>
                    <a:pt x="22" y="30"/>
                    <a:pt x="27" y="9"/>
                  </a:cubicBezTo>
                  <a:cubicBezTo>
                    <a:pt x="27" y="8"/>
                    <a:pt x="27" y="8"/>
                    <a:pt x="27" y="8"/>
                  </a:cubicBezTo>
                  <a:cubicBezTo>
                    <a:pt x="28" y="6"/>
                    <a:pt x="28" y="6"/>
                    <a:pt x="28" y="6"/>
                  </a:cubicBezTo>
                  <a:cubicBezTo>
                    <a:pt x="126" y="4"/>
                    <a:pt x="226" y="2"/>
                    <a:pt x="324" y="0"/>
                  </a:cubicBezTo>
                  <a:cubicBezTo>
                    <a:pt x="331" y="21"/>
                    <a:pt x="336" y="43"/>
                    <a:pt x="341" y="68"/>
                  </a:cubicBezTo>
                  <a:cubicBezTo>
                    <a:pt x="340" y="76"/>
                    <a:pt x="338" y="98"/>
                    <a:pt x="317" y="100"/>
                  </a:cubicBezTo>
                  <a:cubicBezTo>
                    <a:pt x="315" y="100"/>
                    <a:pt x="313" y="100"/>
                    <a:pt x="312" y="100"/>
                  </a:cubicBezTo>
                  <a:cubicBezTo>
                    <a:pt x="299" y="100"/>
                    <a:pt x="288" y="95"/>
                    <a:pt x="277" y="90"/>
                  </a:cubicBezTo>
                  <a:cubicBezTo>
                    <a:pt x="267" y="85"/>
                    <a:pt x="256" y="80"/>
                    <a:pt x="244" y="80"/>
                  </a:cubicBezTo>
                  <a:cubicBezTo>
                    <a:pt x="226" y="82"/>
                    <a:pt x="213" y="89"/>
                    <a:pt x="205" y="101"/>
                  </a:cubicBezTo>
                  <a:cubicBezTo>
                    <a:pt x="198" y="112"/>
                    <a:pt x="196" y="127"/>
                    <a:pt x="200" y="143"/>
                  </a:cubicBezTo>
                  <a:cubicBezTo>
                    <a:pt x="201" y="144"/>
                    <a:pt x="201" y="145"/>
                    <a:pt x="201" y="146"/>
                  </a:cubicBezTo>
                  <a:cubicBezTo>
                    <a:pt x="202" y="148"/>
                    <a:pt x="202" y="148"/>
                    <a:pt x="202" y="148"/>
                  </a:cubicBezTo>
                  <a:cubicBezTo>
                    <a:pt x="203" y="150"/>
                    <a:pt x="204" y="152"/>
                    <a:pt x="204" y="153"/>
                  </a:cubicBezTo>
                  <a:cubicBezTo>
                    <a:pt x="205" y="154"/>
                    <a:pt x="205" y="155"/>
                    <a:pt x="206" y="156"/>
                  </a:cubicBezTo>
                  <a:cubicBezTo>
                    <a:pt x="208" y="159"/>
                    <a:pt x="208" y="159"/>
                    <a:pt x="208" y="159"/>
                  </a:cubicBezTo>
                  <a:cubicBezTo>
                    <a:pt x="211" y="164"/>
                    <a:pt x="214" y="167"/>
                    <a:pt x="217" y="170"/>
                  </a:cubicBezTo>
                  <a:cubicBezTo>
                    <a:pt x="231" y="182"/>
                    <a:pt x="242" y="183"/>
                    <a:pt x="254" y="184"/>
                  </a:cubicBezTo>
                  <a:cubicBezTo>
                    <a:pt x="265" y="183"/>
                    <a:pt x="274" y="177"/>
                    <a:pt x="283" y="171"/>
                  </a:cubicBezTo>
                  <a:cubicBezTo>
                    <a:pt x="293" y="164"/>
                    <a:pt x="303" y="157"/>
                    <a:pt x="317" y="157"/>
                  </a:cubicBezTo>
                  <a:cubicBezTo>
                    <a:pt x="338" y="157"/>
                    <a:pt x="349" y="166"/>
                    <a:pt x="359" y="189"/>
                  </a:cubicBezTo>
                  <a:cubicBezTo>
                    <a:pt x="363" y="224"/>
                    <a:pt x="366" y="261"/>
                    <a:pt x="369" y="300"/>
                  </a:cubicBezTo>
                  <a:cubicBezTo>
                    <a:pt x="256" y="304"/>
                    <a:pt x="256" y="304"/>
                    <a:pt x="256" y="304"/>
                  </a:cubicBezTo>
                  <a:cubicBezTo>
                    <a:pt x="236" y="312"/>
                    <a:pt x="224" y="322"/>
                    <a:pt x="221" y="336"/>
                  </a:cubicBezTo>
                  <a:cubicBezTo>
                    <a:pt x="217" y="358"/>
                    <a:pt x="237" y="379"/>
                    <a:pt x="237" y="379"/>
                  </a:cubicBezTo>
                  <a:cubicBezTo>
                    <a:pt x="239" y="381"/>
                    <a:pt x="241" y="384"/>
                    <a:pt x="243" y="386"/>
                  </a:cubicBezTo>
                  <a:cubicBezTo>
                    <a:pt x="244" y="388"/>
                    <a:pt x="245" y="390"/>
                    <a:pt x="246" y="392"/>
                  </a:cubicBezTo>
                  <a:cubicBezTo>
                    <a:pt x="248" y="395"/>
                    <a:pt x="249" y="397"/>
                    <a:pt x="250" y="400"/>
                  </a:cubicBezTo>
                  <a:cubicBezTo>
                    <a:pt x="251" y="403"/>
                    <a:pt x="251" y="404"/>
                    <a:pt x="252" y="405"/>
                  </a:cubicBezTo>
                  <a:cubicBezTo>
                    <a:pt x="252" y="405"/>
                    <a:pt x="252" y="405"/>
                    <a:pt x="252" y="405"/>
                  </a:cubicBezTo>
                  <a:cubicBezTo>
                    <a:pt x="253" y="410"/>
                    <a:pt x="253" y="410"/>
                    <a:pt x="253" y="410"/>
                  </a:cubicBezTo>
                  <a:cubicBezTo>
                    <a:pt x="253" y="412"/>
                    <a:pt x="253" y="412"/>
                    <a:pt x="253" y="412"/>
                  </a:cubicBezTo>
                  <a:cubicBezTo>
                    <a:pt x="255" y="434"/>
                    <a:pt x="248" y="456"/>
                    <a:pt x="233" y="471"/>
                  </a:cubicBezTo>
                  <a:cubicBezTo>
                    <a:pt x="231" y="473"/>
                    <a:pt x="230" y="474"/>
                    <a:pt x="228" y="475"/>
                  </a:cubicBezTo>
                  <a:cubicBezTo>
                    <a:pt x="217" y="483"/>
                    <a:pt x="205" y="488"/>
                    <a:pt x="191" y="490"/>
                  </a:cubicBezTo>
                  <a:cubicBezTo>
                    <a:pt x="186" y="490"/>
                    <a:pt x="186" y="490"/>
                    <a:pt x="186" y="490"/>
                  </a:cubicBezTo>
                  <a:close/>
                </a:path>
              </a:pathLst>
            </a:custGeom>
            <a:solidFill>
              <a:srgbClr val="1F4E79"/>
            </a:solidFill>
            <a:ln w="3175">
              <a:solidFill>
                <a:schemeClr val="bg1"/>
              </a:solidFill>
            </a:ln>
          </p:spPr>
          <p:txBody>
            <a:bodyPr anchor="ctr"/>
            <a:lstStyle/>
            <a:p>
              <a:pPr algn="ctr"/>
              <a:endParaRPr/>
            </a:p>
          </p:txBody>
        </p:sp>
        <p:sp>
          <p:nvSpPr>
            <p:cNvPr id="70" name="Freeform: Shape 117"/>
            <p:cNvSpPr/>
            <p:nvPr/>
          </p:nvSpPr>
          <p:spPr bwMode="auto">
            <a:xfrm>
              <a:off x="7837613" y="3129187"/>
              <a:ext cx="1253154" cy="2105432"/>
            </a:xfrm>
            <a:custGeom>
              <a:avLst/>
              <a:gdLst>
                <a:gd name="T0" fmla="*/ 93 w 375"/>
                <a:gd name="T1" fmla="*/ 630 h 630"/>
                <a:gd name="T2" fmla="*/ 92 w 375"/>
                <a:gd name="T3" fmla="*/ 630 h 630"/>
                <a:gd name="T4" fmla="*/ 92 w 375"/>
                <a:gd name="T5" fmla="*/ 630 h 630"/>
                <a:gd name="T6" fmla="*/ 64 w 375"/>
                <a:gd name="T7" fmla="*/ 603 h 630"/>
                <a:gd name="T8" fmla="*/ 63 w 375"/>
                <a:gd name="T9" fmla="*/ 600 h 630"/>
                <a:gd name="T10" fmla="*/ 63 w 375"/>
                <a:gd name="T11" fmla="*/ 595 h 630"/>
                <a:gd name="T12" fmla="*/ 86 w 375"/>
                <a:gd name="T13" fmla="*/ 531 h 630"/>
                <a:gd name="T14" fmla="*/ 107 w 375"/>
                <a:gd name="T15" fmla="*/ 477 h 630"/>
                <a:gd name="T16" fmla="*/ 83 w 375"/>
                <a:gd name="T17" fmla="*/ 454 h 630"/>
                <a:gd name="T18" fmla="*/ 69 w 375"/>
                <a:gd name="T19" fmla="*/ 455 h 630"/>
                <a:gd name="T20" fmla="*/ 47 w 375"/>
                <a:gd name="T21" fmla="*/ 455 h 630"/>
                <a:gd name="T22" fmla="*/ 0 w 375"/>
                <a:gd name="T23" fmla="*/ 456 h 630"/>
                <a:gd name="T24" fmla="*/ 1 w 375"/>
                <a:gd name="T25" fmla="*/ 448 h 630"/>
                <a:gd name="T26" fmla="*/ 18 w 375"/>
                <a:gd name="T27" fmla="*/ 8 h 630"/>
                <a:gd name="T28" fmla="*/ 91 w 375"/>
                <a:gd name="T29" fmla="*/ 5 h 630"/>
                <a:gd name="T30" fmla="*/ 102 w 375"/>
                <a:gd name="T31" fmla="*/ 5 h 630"/>
                <a:gd name="T32" fmla="*/ 108 w 375"/>
                <a:gd name="T33" fmla="*/ 4 h 630"/>
                <a:gd name="T34" fmla="*/ 143 w 375"/>
                <a:gd name="T35" fmla="*/ 32 h 630"/>
                <a:gd name="T36" fmla="*/ 139 w 375"/>
                <a:gd name="T37" fmla="*/ 81 h 630"/>
                <a:gd name="T38" fmla="*/ 131 w 375"/>
                <a:gd name="T39" fmla="*/ 101 h 630"/>
                <a:gd name="T40" fmla="*/ 145 w 375"/>
                <a:gd name="T41" fmla="*/ 169 h 630"/>
                <a:gd name="T42" fmla="*/ 178 w 375"/>
                <a:gd name="T43" fmla="*/ 188 h 630"/>
                <a:gd name="T44" fmla="*/ 189 w 375"/>
                <a:gd name="T45" fmla="*/ 186 h 630"/>
                <a:gd name="T46" fmla="*/ 200 w 375"/>
                <a:gd name="T47" fmla="*/ 179 h 630"/>
                <a:gd name="T48" fmla="*/ 211 w 375"/>
                <a:gd name="T49" fmla="*/ 80 h 630"/>
                <a:gd name="T50" fmla="*/ 197 w 375"/>
                <a:gd name="T51" fmla="*/ 28 h 630"/>
                <a:gd name="T52" fmla="*/ 216 w 375"/>
                <a:gd name="T53" fmla="*/ 2 h 630"/>
                <a:gd name="T54" fmla="*/ 282 w 375"/>
                <a:gd name="T55" fmla="*/ 0 h 630"/>
                <a:gd name="T56" fmla="*/ 297 w 375"/>
                <a:gd name="T57" fmla="*/ 115 h 630"/>
                <a:gd name="T58" fmla="*/ 303 w 375"/>
                <a:gd name="T59" fmla="*/ 146 h 630"/>
                <a:gd name="T60" fmla="*/ 308 w 375"/>
                <a:gd name="T61" fmla="*/ 156 h 630"/>
                <a:gd name="T62" fmla="*/ 317 w 375"/>
                <a:gd name="T63" fmla="*/ 162 h 630"/>
                <a:gd name="T64" fmla="*/ 328 w 375"/>
                <a:gd name="T65" fmla="*/ 154 h 630"/>
                <a:gd name="T66" fmla="*/ 333 w 375"/>
                <a:gd name="T67" fmla="*/ 146 h 630"/>
                <a:gd name="T68" fmla="*/ 346 w 375"/>
                <a:gd name="T69" fmla="*/ 128 h 630"/>
                <a:gd name="T70" fmla="*/ 350 w 375"/>
                <a:gd name="T71" fmla="*/ 126 h 630"/>
                <a:gd name="T72" fmla="*/ 350 w 375"/>
                <a:gd name="T73" fmla="*/ 126 h 630"/>
                <a:gd name="T74" fmla="*/ 353 w 375"/>
                <a:gd name="T75" fmla="*/ 126 h 630"/>
                <a:gd name="T76" fmla="*/ 367 w 375"/>
                <a:gd name="T77" fmla="*/ 125 h 630"/>
                <a:gd name="T78" fmla="*/ 368 w 375"/>
                <a:gd name="T79" fmla="*/ 229 h 630"/>
                <a:gd name="T80" fmla="*/ 360 w 375"/>
                <a:gd name="T81" fmla="*/ 279 h 630"/>
                <a:gd name="T82" fmla="*/ 333 w 375"/>
                <a:gd name="T83" fmla="*/ 291 h 630"/>
                <a:gd name="T84" fmla="*/ 326 w 375"/>
                <a:gd name="T85" fmla="*/ 268 h 630"/>
                <a:gd name="T86" fmla="*/ 314 w 375"/>
                <a:gd name="T87" fmla="*/ 256 h 630"/>
                <a:gd name="T88" fmla="*/ 311 w 375"/>
                <a:gd name="T89" fmla="*/ 256 h 630"/>
                <a:gd name="T90" fmla="*/ 300 w 375"/>
                <a:gd name="T91" fmla="*/ 259 h 630"/>
                <a:gd name="T92" fmla="*/ 286 w 375"/>
                <a:gd name="T93" fmla="*/ 298 h 630"/>
                <a:gd name="T94" fmla="*/ 253 w 375"/>
                <a:gd name="T95" fmla="*/ 442 h 630"/>
                <a:gd name="T96" fmla="*/ 253 w 375"/>
                <a:gd name="T97" fmla="*/ 445 h 630"/>
                <a:gd name="T98" fmla="*/ 251 w 375"/>
                <a:gd name="T99" fmla="*/ 449 h 630"/>
                <a:gd name="T100" fmla="*/ 219 w 375"/>
                <a:gd name="T101" fmla="*/ 451 h 630"/>
                <a:gd name="T102" fmla="*/ 199 w 375"/>
                <a:gd name="T103" fmla="*/ 451 h 630"/>
                <a:gd name="T104" fmla="*/ 188 w 375"/>
                <a:gd name="T105" fmla="*/ 455 h 630"/>
                <a:gd name="T106" fmla="*/ 153 w 375"/>
                <a:gd name="T107" fmla="*/ 496 h 630"/>
                <a:gd name="T108" fmla="*/ 152 w 375"/>
                <a:gd name="T109" fmla="*/ 501 h 630"/>
                <a:gd name="T110" fmla="*/ 153 w 375"/>
                <a:gd name="T111" fmla="*/ 529 h 630"/>
                <a:gd name="T112" fmla="*/ 101 w 375"/>
                <a:gd name="T113" fmla="*/ 628 h 630"/>
                <a:gd name="T114" fmla="*/ 93 w 375"/>
                <a:gd name="T115" fmla="*/ 630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5" h="630">
                  <a:moveTo>
                    <a:pt x="93" y="630"/>
                  </a:moveTo>
                  <a:cubicBezTo>
                    <a:pt x="92" y="630"/>
                    <a:pt x="92" y="630"/>
                    <a:pt x="92" y="630"/>
                  </a:cubicBezTo>
                  <a:cubicBezTo>
                    <a:pt x="92" y="630"/>
                    <a:pt x="92" y="630"/>
                    <a:pt x="92" y="630"/>
                  </a:cubicBezTo>
                  <a:cubicBezTo>
                    <a:pt x="77" y="628"/>
                    <a:pt x="67" y="619"/>
                    <a:pt x="64" y="603"/>
                  </a:cubicBezTo>
                  <a:cubicBezTo>
                    <a:pt x="63" y="602"/>
                    <a:pt x="63" y="601"/>
                    <a:pt x="63" y="600"/>
                  </a:cubicBezTo>
                  <a:cubicBezTo>
                    <a:pt x="63" y="597"/>
                    <a:pt x="63" y="596"/>
                    <a:pt x="63" y="595"/>
                  </a:cubicBezTo>
                  <a:cubicBezTo>
                    <a:pt x="62" y="573"/>
                    <a:pt x="71" y="547"/>
                    <a:pt x="86" y="531"/>
                  </a:cubicBezTo>
                  <a:cubicBezTo>
                    <a:pt x="89" y="528"/>
                    <a:pt x="113" y="500"/>
                    <a:pt x="107" y="477"/>
                  </a:cubicBezTo>
                  <a:cubicBezTo>
                    <a:pt x="104" y="467"/>
                    <a:pt x="96" y="459"/>
                    <a:pt x="83" y="454"/>
                  </a:cubicBezTo>
                  <a:cubicBezTo>
                    <a:pt x="69" y="455"/>
                    <a:pt x="69" y="455"/>
                    <a:pt x="69" y="455"/>
                  </a:cubicBezTo>
                  <a:cubicBezTo>
                    <a:pt x="47" y="455"/>
                    <a:pt x="47" y="455"/>
                    <a:pt x="47" y="455"/>
                  </a:cubicBezTo>
                  <a:cubicBezTo>
                    <a:pt x="0" y="456"/>
                    <a:pt x="0" y="456"/>
                    <a:pt x="0" y="456"/>
                  </a:cubicBezTo>
                  <a:cubicBezTo>
                    <a:pt x="1" y="448"/>
                    <a:pt x="1" y="448"/>
                    <a:pt x="1" y="448"/>
                  </a:cubicBezTo>
                  <a:cubicBezTo>
                    <a:pt x="31" y="288"/>
                    <a:pt x="37" y="140"/>
                    <a:pt x="18" y="8"/>
                  </a:cubicBezTo>
                  <a:cubicBezTo>
                    <a:pt x="91" y="5"/>
                    <a:pt x="91" y="5"/>
                    <a:pt x="91" y="5"/>
                  </a:cubicBezTo>
                  <a:cubicBezTo>
                    <a:pt x="102" y="5"/>
                    <a:pt x="102" y="5"/>
                    <a:pt x="102" y="5"/>
                  </a:cubicBezTo>
                  <a:cubicBezTo>
                    <a:pt x="108" y="4"/>
                    <a:pt x="108" y="4"/>
                    <a:pt x="108" y="4"/>
                  </a:cubicBezTo>
                  <a:cubicBezTo>
                    <a:pt x="126" y="10"/>
                    <a:pt x="138" y="19"/>
                    <a:pt x="143" y="32"/>
                  </a:cubicBezTo>
                  <a:cubicBezTo>
                    <a:pt x="151" y="50"/>
                    <a:pt x="144" y="70"/>
                    <a:pt x="139" y="81"/>
                  </a:cubicBezTo>
                  <a:cubicBezTo>
                    <a:pt x="136" y="86"/>
                    <a:pt x="133" y="91"/>
                    <a:pt x="131" y="101"/>
                  </a:cubicBezTo>
                  <a:cubicBezTo>
                    <a:pt x="125" y="125"/>
                    <a:pt x="130" y="151"/>
                    <a:pt x="145" y="169"/>
                  </a:cubicBezTo>
                  <a:cubicBezTo>
                    <a:pt x="154" y="181"/>
                    <a:pt x="166" y="188"/>
                    <a:pt x="178" y="188"/>
                  </a:cubicBezTo>
                  <a:cubicBezTo>
                    <a:pt x="181" y="188"/>
                    <a:pt x="185" y="187"/>
                    <a:pt x="189" y="186"/>
                  </a:cubicBezTo>
                  <a:cubicBezTo>
                    <a:pt x="193" y="184"/>
                    <a:pt x="197" y="182"/>
                    <a:pt x="200" y="179"/>
                  </a:cubicBezTo>
                  <a:cubicBezTo>
                    <a:pt x="226" y="158"/>
                    <a:pt x="232" y="107"/>
                    <a:pt x="211" y="80"/>
                  </a:cubicBezTo>
                  <a:cubicBezTo>
                    <a:pt x="211" y="80"/>
                    <a:pt x="193" y="53"/>
                    <a:pt x="197" y="28"/>
                  </a:cubicBezTo>
                  <a:cubicBezTo>
                    <a:pt x="199" y="17"/>
                    <a:pt x="205" y="8"/>
                    <a:pt x="216" y="2"/>
                  </a:cubicBezTo>
                  <a:cubicBezTo>
                    <a:pt x="240" y="1"/>
                    <a:pt x="262" y="0"/>
                    <a:pt x="282" y="0"/>
                  </a:cubicBezTo>
                  <a:cubicBezTo>
                    <a:pt x="291" y="37"/>
                    <a:pt x="296" y="76"/>
                    <a:pt x="297" y="115"/>
                  </a:cubicBezTo>
                  <a:cubicBezTo>
                    <a:pt x="299" y="125"/>
                    <a:pt x="300" y="137"/>
                    <a:pt x="303" y="146"/>
                  </a:cubicBezTo>
                  <a:cubicBezTo>
                    <a:pt x="304" y="150"/>
                    <a:pt x="306" y="153"/>
                    <a:pt x="308" y="156"/>
                  </a:cubicBezTo>
                  <a:cubicBezTo>
                    <a:pt x="311" y="160"/>
                    <a:pt x="314" y="162"/>
                    <a:pt x="317" y="162"/>
                  </a:cubicBezTo>
                  <a:cubicBezTo>
                    <a:pt x="320" y="162"/>
                    <a:pt x="324" y="160"/>
                    <a:pt x="328" y="154"/>
                  </a:cubicBezTo>
                  <a:cubicBezTo>
                    <a:pt x="330" y="152"/>
                    <a:pt x="332" y="147"/>
                    <a:pt x="333" y="146"/>
                  </a:cubicBezTo>
                  <a:cubicBezTo>
                    <a:pt x="337" y="136"/>
                    <a:pt x="341" y="130"/>
                    <a:pt x="346" y="128"/>
                  </a:cubicBezTo>
                  <a:cubicBezTo>
                    <a:pt x="350" y="126"/>
                    <a:pt x="350" y="126"/>
                    <a:pt x="350" y="126"/>
                  </a:cubicBezTo>
                  <a:cubicBezTo>
                    <a:pt x="350" y="126"/>
                    <a:pt x="350" y="126"/>
                    <a:pt x="350" y="126"/>
                  </a:cubicBezTo>
                  <a:cubicBezTo>
                    <a:pt x="353" y="126"/>
                    <a:pt x="353" y="126"/>
                    <a:pt x="353" y="126"/>
                  </a:cubicBezTo>
                  <a:cubicBezTo>
                    <a:pt x="354" y="127"/>
                    <a:pt x="366" y="124"/>
                    <a:pt x="367" y="125"/>
                  </a:cubicBezTo>
                  <a:cubicBezTo>
                    <a:pt x="375" y="133"/>
                    <a:pt x="373" y="186"/>
                    <a:pt x="368" y="229"/>
                  </a:cubicBezTo>
                  <a:cubicBezTo>
                    <a:pt x="364" y="250"/>
                    <a:pt x="367" y="270"/>
                    <a:pt x="360" y="279"/>
                  </a:cubicBezTo>
                  <a:cubicBezTo>
                    <a:pt x="355" y="283"/>
                    <a:pt x="337" y="290"/>
                    <a:pt x="333" y="291"/>
                  </a:cubicBezTo>
                  <a:cubicBezTo>
                    <a:pt x="326" y="286"/>
                    <a:pt x="328" y="275"/>
                    <a:pt x="326" y="268"/>
                  </a:cubicBezTo>
                  <a:cubicBezTo>
                    <a:pt x="324" y="258"/>
                    <a:pt x="320" y="256"/>
                    <a:pt x="314" y="256"/>
                  </a:cubicBezTo>
                  <a:cubicBezTo>
                    <a:pt x="311" y="256"/>
                    <a:pt x="311" y="256"/>
                    <a:pt x="311" y="256"/>
                  </a:cubicBezTo>
                  <a:cubicBezTo>
                    <a:pt x="307" y="256"/>
                    <a:pt x="304" y="253"/>
                    <a:pt x="300" y="259"/>
                  </a:cubicBezTo>
                  <a:cubicBezTo>
                    <a:pt x="295" y="267"/>
                    <a:pt x="290" y="280"/>
                    <a:pt x="286" y="298"/>
                  </a:cubicBezTo>
                  <a:cubicBezTo>
                    <a:pt x="278" y="345"/>
                    <a:pt x="267" y="393"/>
                    <a:pt x="253" y="442"/>
                  </a:cubicBezTo>
                  <a:cubicBezTo>
                    <a:pt x="253" y="445"/>
                    <a:pt x="253" y="445"/>
                    <a:pt x="253" y="445"/>
                  </a:cubicBezTo>
                  <a:cubicBezTo>
                    <a:pt x="251" y="449"/>
                    <a:pt x="251" y="449"/>
                    <a:pt x="251" y="449"/>
                  </a:cubicBezTo>
                  <a:cubicBezTo>
                    <a:pt x="219" y="451"/>
                    <a:pt x="219" y="451"/>
                    <a:pt x="219" y="451"/>
                  </a:cubicBezTo>
                  <a:cubicBezTo>
                    <a:pt x="199" y="451"/>
                    <a:pt x="199" y="451"/>
                    <a:pt x="199" y="451"/>
                  </a:cubicBezTo>
                  <a:cubicBezTo>
                    <a:pt x="195" y="452"/>
                    <a:pt x="192" y="453"/>
                    <a:pt x="188" y="455"/>
                  </a:cubicBezTo>
                  <a:cubicBezTo>
                    <a:pt x="169" y="463"/>
                    <a:pt x="157" y="477"/>
                    <a:pt x="153" y="496"/>
                  </a:cubicBezTo>
                  <a:cubicBezTo>
                    <a:pt x="153" y="498"/>
                    <a:pt x="152" y="500"/>
                    <a:pt x="152" y="501"/>
                  </a:cubicBezTo>
                  <a:cubicBezTo>
                    <a:pt x="150" y="515"/>
                    <a:pt x="152" y="526"/>
                    <a:pt x="153" y="529"/>
                  </a:cubicBezTo>
                  <a:cubicBezTo>
                    <a:pt x="160" y="559"/>
                    <a:pt x="140" y="615"/>
                    <a:pt x="101" y="628"/>
                  </a:cubicBezTo>
                  <a:cubicBezTo>
                    <a:pt x="98" y="629"/>
                    <a:pt x="95" y="630"/>
                    <a:pt x="93" y="630"/>
                  </a:cubicBezTo>
                  <a:close/>
                </a:path>
              </a:pathLst>
            </a:custGeom>
            <a:solidFill>
              <a:srgbClr val="A4A8A7"/>
            </a:solidFill>
            <a:ln w="3175">
              <a:solidFill>
                <a:schemeClr val="bg1"/>
              </a:solidFill>
            </a:ln>
          </p:spPr>
          <p:txBody>
            <a:bodyPr anchor="ctr"/>
            <a:lstStyle/>
            <a:p>
              <a:pPr algn="ctr"/>
              <a:endParaRPr dirty="0"/>
            </a:p>
          </p:txBody>
        </p:sp>
        <p:sp>
          <p:nvSpPr>
            <p:cNvPr id="71" name="Freeform: Shape 118"/>
            <p:cNvSpPr/>
            <p:nvPr/>
          </p:nvSpPr>
          <p:spPr bwMode="auto">
            <a:xfrm>
              <a:off x="7069551" y="5349155"/>
              <a:ext cx="1125143" cy="1488962"/>
            </a:xfrm>
            <a:custGeom>
              <a:avLst/>
              <a:gdLst>
                <a:gd name="T0" fmla="*/ 194 w 337"/>
                <a:gd name="T1" fmla="*/ 381 h 445"/>
                <a:gd name="T2" fmla="*/ 194 w 337"/>
                <a:gd name="T3" fmla="*/ 380 h 445"/>
                <a:gd name="T4" fmla="*/ 199 w 337"/>
                <a:gd name="T5" fmla="*/ 374 h 445"/>
                <a:gd name="T6" fmla="*/ 200 w 337"/>
                <a:gd name="T7" fmla="*/ 373 h 445"/>
                <a:gd name="T8" fmla="*/ 203 w 337"/>
                <a:gd name="T9" fmla="*/ 369 h 445"/>
                <a:gd name="T10" fmla="*/ 204 w 337"/>
                <a:gd name="T11" fmla="*/ 367 h 445"/>
                <a:gd name="T12" fmla="*/ 206 w 337"/>
                <a:gd name="T13" fmla="*/ 365 h 445"/>
                <a:gd name="T14" fmla="*/ 206 w 337"/>
                <a:gd name="T15" fmla="*/ 363 h 445"/>
                <a:gd name="T16" fmla="*/ 207 w 337"/>
                <a:gd name="T17" fmla="*/ 361 h 445"/>
                <a:gd name="T18" fmla="*/ 208 w 337"/>
                <a:gd name="T19" fmla="*/ 360 h 445"/>
                <a:gd name="T20" fmla="*/ 208 w 337"/>
                <a:gd name="T21" fmla="*/ 359 h 445"/>
                <a:gd name="T22" fmla="*/ 209 w 337"/>
                <a:gd name="T23" fmla="*/ 358 h 445"/>
                <a:gd name="T24" fmla="*/ 209 w 337"/>
                <a:gd name="T25" fmla="*/ 354 h 445"/>
                <a:gd name="T26" fmla="*/ 207 w 337"/>
                <a:gd name="T27" fmla="*/ 353 h 445"/>
                <a:gd name="T28" fmla="*/ 205 w 337"/>
                <a:gd name="T29" fmla="*/ 352 h 445"/>
                <a:gd name="T30" fmla="*/ 177 w 337"/>
                <a:gd name="T31" fmla="*/ 354 h 445"/>
                <a:gd name="T32" fmla="*/ 173 w 337"/>
                <a:gd name="T33" fmla="*/ 328 h 445"/>
                <a:gd name="T34" fmla="*/ 211 w 337"/>
                <a:gd name="T35" fmla="*/ 284 h 445"/>
                <a:gd name="T36" fmla="*/ 220 w 337"/>
                <a:gd name="T37" fmla="*/ 278 h 445"/>
                <a:gd name="T38" fmla="*/ 223 w 337"/>
                <a:gd name="T39" fmla="*/ 276 h 445"/>
                <a:gd name="T40" fmla="*/ 225 w 337"/>
                <a:gd name="T41" fmla="*/ 275 h 445"/>
                <a:gd name="T42" fmla="*/ 226 w 337"/>
                <a:gd name="T43" fmla="*/ 275 h 445"/>
                <a:gd name="T44" fmla="*/ 229 w 337"/>
                <a:gd name="T45" fmla="*/ 274 h 445"/>
                <a:gd name="T46" fmla="*/ 230 w 337"/>
                <a:gd name="T47" fmla="*/ 274 h 445"/>
                <a:gd name="T48" fmla="*/ 236 w 337"/>
                <a:gd name="T49" fmla="*/ 275 h 445"/>
                <a:gd name="T50" fmla="*/ 237 w 337"/>
                <a:gd name="T51" fmla="*/ 277 h 445"/>
                <a:gd name="T52" fmla="*/ 238 w 337"/>
                <a:gd name="T53" fmla="*/ 278 h 445"/>
                <a:gd name="T54" fmla="*/ 238 w 337"/>
                <a:gd name="T55" fmla="*/ 291 h 445"/>
                <a:gd name="T56" fmla="*/ 241 w 337"/>
                <a:gd name="T57" fmla="*/ 304 h 445"/>
                <a:gd name="T58" fmla="*/ 245 w 337"/>
                <a:gd name="T59" fmla="*/ 298 h 445"/>
                <a:gd name="T60" fmla="*/ 279 w 337"/>
                <a:gd name="T61" fmla="*/ 266 h 445"/>
                <a:gd name="T62" fmla="*/ 337 w 337"/>
                <a:gd name="T63" fmla="*/ 162 h 445"/>
                <a:gd name="T64" fmla="*/ 287 w 337"/>
                <a:gd name="T65" fmla="*/ 163 h 445"/>
                <a:gd name="T66" fmla="*/ 305 w 337"/>
                <a:gd name="T67" fmla="*/ 94 h 445"/>
                <a:gd name="T68" fmla="*/ 331 w 337"/>
                <a:gd name="T69" fmla="*/ 43 h 445"/>
                <a:gd name="T70" fmla="*/ 332 w 337"/>
                <a:gd name="T71" fmla="*/ 38 h 445"/>
                <a:gd name="T72" fmla="*/ 332 w 337"/>
                <a:gd name="T73" fmla="*/ 38 h 445"/>
                <a:gd name="T74" fmla="*/ 332 w 337"/>
                <a:gd name="T75" fmla="*/ 19 h 445"/>
                <a:gd name="T76" fmla="*/ 331 w 337"/>
                <a:gd name="T77" fmla="*/ 15 h 445"/>
                <a:gd name="T78" fmla="*/ 330 w 337"/>
                <a:gd name="T79" fmla="*/ 14 h 445"/>
                <a:gd name="T80" fmla="*/ 310 w 337"/>
                <a:gd name="T81" fmla="*/ 0 h 445"/>
                <a:gd name="T82" fmla="*/ 309 w 337"/>
                <a:gd name="T83" fmla="*/ 0 h 445"/>
                <a:gd name="T84" fmla="*/ 281 w 337"/>
                <a:gd name="T85" fmla="*/ 12 h 445"/>
                <a:gd name="T86" fmla="*/ 273 w 337"/>
                <a:gd name="T87" fmla="*/ 19 h 445"/>
                <a:gd name="T88" fmla="*/ 267 w 337"/>
                <a:gd name="T89" fmla="*/ 26 h 445"/>
                <a:gd name="T90" fmla="*/ 266 w 337"/>
                <a:gd name="T91" fmla="*/ 28 h 445"/>
                <a:gd name="T92" fmla="*/ 258 w 337"/>
                <a:gd name="T93" fmla="*/ 39 h 445"/>
                <a:gd name="T94" fmla="*/ 254 w 337"/>
                <a:gd name="T95" fmla="*/ 47 h 445"/>
                <a:gd name="T96" fmla="*/ 252 w 337"/>
                <a:gd name="T97" fmla="*/ 52 h 445"/>
                <a:gd name="T98" fmla="*/ 246 w 337"/>
                <a:gd name="T99" fmla="*/ 80 h 445"/>
                <a:gd name="T100" fmla="*/ 246 w 337"/>
                <a:gd name="T101" fmla="*/ 82 h 445"/>
                <a:gd name="T102" fmla="*/ 247 w 337"/>
                <a:gd name="T103" fmla="*/ 96 h 445"/>
                <a:gd name="T104" fmla="*/ 231 w 337"/>
                <a:gd name="T105" fmla="*/ 148 h 445"/>
                <a:gd name="T106" fmla="*/ 230 w 337"/>
                <a:gd name="T107" fmla="*/ 149 h 445"/>
                <a:gd name="T108" fmla="*/ 220 w 337"/>
                <a:gd name="T109" fmla="*/ 157 h 445"/>
                <a:gd name="T110" fmla="*/ 218 w 337"/>
                <a:gd name="T111" fmla="*/ 158 h 445"/>
                <a:gd name="T112" fmla="*/ 204 w 337"/>
                <a:gd name="T113" fmla="*/ 165 h 445"/>
                <a:gd name="T114" fmla="*/ 192 w 337"/>
                <a:gd name="T115" fmla="*/ 166 h 445"/>
                <a:gd name="T116" fmla="*/ 137 w 337"/>
                <a:gd name="T117" fmla="*/ 167 h 445"/>
                <a:gd name="T118" fmla="*/ 0 w 337"/>
                <a:gd name="T119" fmla="*/ 445 h 445"/>
                <a:gd name="T120" fmla="*/ 36 w 337"/>
                <a:gd name="T121" fmla="*/ 444 h 445"/>
                <a:gd name="T122" fmla="*/ 131 w 337"/>
                <a:gd name="T123" fmla="*/ 442 h 445"/>
                <a:gd name="T124" fmla="*/ 194 w 337"/>
                <a:gd name="T125" fmla="*/ 38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7" h="445">
                  <a:moveTo>
                    <a:pt x="194" y="381"/>
                  </a:moveTo>
                  <a:cubicBezTo>
                    <a:pt x="194" y="381"/>
                    <a:pt x="194" y="380"/>
                    <a:pt x="194" y="380"/>
                  </a:cubicBezTo>
                  <a:cubicBezTo>
                    <a:pt x="196" y="378"/>
                    <a:pt x="198" y="376"/>
                    <a:pt x="199" y="374"/>
                  </a:cubicBezTo>
                  <a:cubicBezTo>
                    <a:pt x="200" y="374"/>
                    <a:pt x="200" y="373"/>
                    <a:pt x="200" y="373"/>
                  </a:cubicBezTo>
                  <a:cubicBezTo>
                    <a:pt x="201" y="371"/>
                    <a:pt x="202" y="370"/>
                    <a:pt x="203" y="369"/>
                  </a:cubicBezTo>
                  <a:cubicBezTo>
                    <a:pt x="203" y="368"/>
                    <a:pt x="204" y="368"/>
                    <a:pt x="204" y="367"/>
                  </a:cubicBezTo>
                  <a:cubicBezTo>
                    <a:pt x="204" y="366"/>
                    <a:pt x="205" y="365"/>
                    <a:pt x="206" y="365"/>
                  </a:cubicBezTo>
                  <a:cubicBezTo>
                    <a:pt x="206" y="364"/>
                    <a:pt x="206" y="364"/>
                    <a:pt x="206" y="363"/>
                  </a:cubicBezTo>
                  <a:cubicBezTo>
                    <a:pt x="207" y="363"/>
                    <a:pt x="207" y="362"/>
                    <a:pt x="207" y="361"/>
                  </a:cubicBezTo>
                  <a:cubicBezTo>
                    <a:pt x="207" y="361"/>
                    <a:pt x="208" y="360"/>
                    <a:pt x="208" y="360"/>
                  </a:cubicBezTo>
                  <a:cubicBezTo>
                    <a:pt x="208" y="360"/>
                    <a:pt x="208" y="359"/>
                    <a:pt x="208" y="359"/>
                  </a:cubicBezTo>
                  <a:cubicBezTo>
                    <a:pt x="208" y="358"/>
                    <a:pt x="208" y="358"/>
                    <a:pt x="209" y="358"/>
                  </a:cubicBezTo>
                  <a:cubicBezTo>
                    <a:pt x="209" y="356"/>
                    <a:pt x="209" y="355"/>
                    <a:pt x="209" y="354"/>
                  </a:cubicBezTo>
                  <a:cubicBezTo>
                    <a:pt x="207" y="353"/>
                    <a:pt x="207" y="353"/>
                    <a:pt x="207" y="353"/>
                  </a:cubicBezTo>
                  <a:cubicBezTo>
                    <a:pt x="207" y="353"/>
                    <a:pt x="206" y="352"/>
                    <a:pt x="205" y="352"/>
                  </a:cubicBezTo>
                  <a:cubicBezTo>
                    <a:pt x="192" y="352"/>
                    <a:pt x="192" y="368"/>
                    <a:pt x="177" y="354"/>
                  </a:cubicBezTo>
                  <a:cubicBezTo>
                    <a:pt x="168" y="345"/>
                    <a:pt x="168" y="336"/>
                    <a:pt x="173" y="328"/>
                  </a:cubicBezTo>
                  <a:cubicBezTo>
                    <a:pt x="180" y="317"/>
                    <a:pt x="194" y="297"/>
                    <a:pt x="211" y="284"/>
                  </a:cubicBezTo>
                  <a:cubicBezTo>
                    <a:pt x="214" y="282"/>
                    <a:pt x="217" y="279"/>
                    <a:pt x="220" y="278"/>
                  </a:cubicBezTo>
                  <a:cubicBezTo>
                    <a:pt x="220" y="277"/>
                    <a:pt x="221" y="277"/>
                    <a:pt x="223" y="276"/>
                  </a:cubicBezTo>
                  <a:cubicBezTo>
                    <a:pt x="223" y="276"/>
                    <a:pt x="224" y="276"/>
                    <a:pt x="225" y="275"/>
                  </a:cubicBezTo>
                  <a:cubicBezTo>
                    <a:pt x="225" y="275"/>
                    <a:pt x="226" y="275"/>
                    <a:pt x="226" y="275"/>
                  </a:cubicBezTo>
                  <a:cubicBezTo>
                    <a:pt x="227" y="275"/>
                    <a:pt x="228" y="274"/>
                    <a:pt x="229" y="274"/>
                  </a:cubicBezTo>
                  <a:cubicBezTo>
                    <a:pt x="229" y="274"/>
                    <a:pt x="229" y="274"/>
                    <a:pt x="230" y="274"/>
                  </a:cubicBezTo>
                  <a:cubicBezTo>
                    <a:pt x="232" y="274"/>
                    <a:pt x="234" y="274"/>
                    <a:pt x="236" y="275"/>
                  </a:cubicBezTo>
                  <a:cubicBezTo>
                    <a:pt x="236" y="276"/>
                    <a:pt x="236" y="276"/>
                    <a:pt x="237" y="277"/>
                  </a:cubicBezTo>
                  <a:cubicBezTo>
                    <a:pt x="237" y="277"/>
                    <a:pt x="237" y="277"/>
                    <a:pt x="238" y="278"/>
                  </a:cubicBezTo>
                  <a:cubicBezTo>
                    <a:pt x="240" y="282"/>
                    <a:pt x="238" y="287"/>
                    <a:pt x="238" y="291"/>
                  </a:cubicBezTo>
                  <a:cubicBezTo>
                    <a:pt x="239" y="294"/>
                    <a:pt x="237" y="304"/>
                    <a:pt x="241" y="304"/>
                  </a:cubicBezTo>
                  <a:cubicBezTo>
                    <a:pt x="241" y="304"/>
                    <a:pt x="245" y="298"/>
                    <a:pt x="245" y="298"/>
                  </a:cubicBezTo>
                  <a:cubicBezTo>
                    <a:pt x="250" y="297"/>
                    <a:pt x="260" y="291"/>
                    <a:pt x="279" y="266"/>
                  </a:cubicBezTo>
                  <a:cubicBezTo>
                    <a:pt x="299" y="234"/>
                    <a:pt x="318" y="199"/>
                    <a:pt x="337" y="162"/>
                  </a:cubicBezTo>
                  <a:cubicBezTo>
                    <a:pt x="322" y="162"/>
                    <a:pt x="305" y="163"/>
                    <a:pt x="287" y="163"/>
                  </a:cubicBezTo>
                  <a:cubicBezTo>
                    <a:pt x="262" y="142"/>
                    <a:pt x="304" y="94"/>
                    <a:pt x="305" y="94"/>
                  </a:cubicBezTo>
                  <a:cubicBezTo>
                    <a:pt x="314" y="84"/>
                    <a:pt x="326" y="63"/>
                    <a:pt x="331" y="43"/>
                  </a:cubicBezTo>
                  <a:cubicBezTo>
                    <a:pt x="331" y="42"/>
                    <a:pt x="331" y="40"/>
                    <a:pt x="332" y="38"/>
                  </a:cubicBezTo>
                  <a:cubicBezTo>
                    <a:pt x="332" y="38"/>
                    <a:pt x="332" y="38"/>
                    <a:pt x="332" y="38"/>
                  </a:cubicBezTo>
                  <a:cubicBezTo>
                    <a:pt x="333" y="31"/>
                    <a:pt x="333" y="24"/>
                    <a:pt x="332" y="19"/>
                  </a:cubicBezTo>
                  <a:cubicBezTo>
                    <a:pt x="331" y="17"/>
                    <a:pt x="331" y="16"/>
                    <a:pt x="331" y="15"/>
                  </a:cubicBezTo>
                  <a:cubicBezTo>
                    <a:pt x="330" y="15"/>
                    <a:pt x="330" y="14"/>
                    <a:pt x="330" y="14"/>
                  </a:cubicBezTo>
                  <a:cubicBezTo>
                    <a:pt x="327" y="7"/>
                    <a:pt x="321" y="1"/>
                    <a:pt x="310" y="0"/>
                  </a:cubicBezTo>
                  <a:cubicBezTo>
                    <a:pt x="310" y="0"/>
                    <a:pt x="309" y="0"/>
                    <a:pt x="309" y="0"/>
                  </a:cubicBezTo>
                  <a:cubicBezTo>
                    <a:pt x="299" y="2"/>
                    <a:pt x="289" y="6"/>
                    <a:pt x="281" y="12"/>
                  </a:cubicBezTo>
                  <a:cubicBezTo>
                    <a:pt x="278" y="14"/>
                    <a:pt x="276" y="17"/>
                    <a:pt x="273" y="19"/>
                  </a:cubicBezTo>
                  <a:cubicBezTo>
                    <a:pt x="271" y="21"/>
                    <a:pt x="269" y="23"/>
                    <a:pt x="267" y="26"/>
                  </a:cubicBezTo>
                  <a:cubicBezTo>
                    <a:pt x="267" y="26"/>
                    <a:pt x="266" y="27"/>
                    <a:pt x="266" y="28"/>
                  </a:cubicBezTo>
                  <a:cubicBezTo>
                    <a:pt x="263" y="31"/>
                    <a:pt x="261" y="35"/>
                    <a:pt x="258" y="39"/>
                  </a:cubicBezTo>
                  <a:cubicBezTo>
                    <a:pt x="257" y="41"/>
                    <a:pt x="255" y="44"/>
                    <a:pt x="254" y="47"/>
                  </a:cubicBezTo>
                  <a:cubicBezTo>
                    <a:pt x="253" y="49"/>
                    <a:pt x="253" y="50"/>
                    <a:pt x="252" y="52"/>
                  </a:cubicBezTo>
                  <a:cubicBezTo>
                    <a:pt x="248" y="61"/>
                    <a:pt x="246" y="71"/>
                    <a:pt x="246" y="80"/>
                  </a:cubicBezTo>
                  <a:cubicBezTo>
                    <a:pt x="246" y="81"/>
                    <a:pt x="246" y="82"/>
                    <a:pt x="246" y="82"/>
                  </a:cubicBezTo>
                  <a:cubicBezTo>
                    <a:pt x="246" y="87"/>
                    <a:pt x="246" y="92"/>
                    <a:pt x="247" y="96"/>
                  </a:cubicBezTo>
                  <a:cubicBezTo>
                    <a:pt x="247" y="96"/>
                    <a:pt x="252" y="125"/>
                    <a:pt x="231" y="148"/>
                  </a:cubicBezTo>
                  <a:cubicBezTo>
                    <a:pt x="231" y="148"/>
                    <a:pt x="230" y="149"/>
                    <a:pt x="230" y="149"/>
                  </a:cubicBezTo>
                  <a:cubicBezTo>
                    <a:pt x="227" y="152"/>
                    <a:pt x="224" y="155"/>
                    <a:pt x="220" y="157"/>
                  </a:cubicBezTo>
                  <a:cubicBezTo>
                    <a:pt x="220" y="158"/>
                    <a:pt x="219" y="158"/>
                    <a:pt x="218" y="158"/>
                  </a:cubicBezTo>
                  <a:cubicBezTo>
                    <a:pt x="214" y="161"/>
                    <a:pt x="209" y="163"/>
                    <a:pt x="204" y="165"/>
                  </a:cubicBezTo>
                  <a:cubicBezTo>
                    <a:pt x="200" y="166"/>
                    <a:pt x="196" y="166"/>
                    <a:pt x="192" y="166"/>
                  </a:cubicBezTo>
                  <a:cubicBezTo>
                    <a:pt x="174" y="166"/>
                    <a:pt x="155" y="167"/>
                    <a:pt x="137" y="167"/>
                  </a:cubicBezTo>
                  <a:cubicBezTo>
                    <a:pt x="99" y="282"/>
                    <a:pt x="54" y="380"/>
                    <a:pt x="0" y="445"/>
                  </a:cubicBezTo>
                  <a:cubicBezTo>
                    <a:pt x="12" y="445"/>
                    <a:pt x="24" y="445"/>
                    <a:pt x="36" y="444"/>
                  </a:cubicBezTo>
                  <a:cubicBezTo>
                    <a:pt x="74" y="443"/>
                    <a:pt x="106" y="442"/>
                    <a:pt x="131" y="442"/>
                  </a:cubicBezTo>
                  <a:cubicBezTo>
                    <a:pt x="153" y="424"/>
                    <a:pt x="174" y="403"/>
                    <a:pt x="194" y="381"/>
                  </a:cubicBezTo>
                  <a:close/>
                </a:path>
              </a:pathLst>
            </a:custGeom>
            <a:solidFill>
              <a:schemeClr val="accent5"/>
            </a:solidFill>
            <a:ln w="3175">
              <a:solidFill>
                <a:schemeClr val="bg1"/>
              </a:solidFill>
            </a:ln>
          </p:spPr>
          <p:txBody>
            <a:bodyPr anchor="ctr"/>
            <a:lstStyle/>
            <a:p>
              <a:pPr algn="ctr"/>
              <a:endParaRPr/>
            </a:p>
          </p:txBody>
        </p:sp>
        <p:sp>
          <p:nvSpPr>
            <p:cNvPr id="72" name="Freeform: Shape 119"/>
            <p:cNvSpPr/>
            <p:nvPr/>
          </p:nvSpPr>
          <p:spPr bwMode="auto">
            <a:xfrm>
              <a:off x="7507481" y="5881408"/>
              <a:ext cx="1010608" cy="946602"/>
            </a:xfrm>
            <a:custGeom>
              <a:avLst/>
              <a:gdLst>
                <a:gd name="T0" fmla="*/ 27 w 302"/>
                <a:gd name="T1" fmla="*/ 281 h 283"/>
                <a:gd name="T2" fmla="*/ 54 w 302"/>
                <a:gd name="T3" fmla="*/ 280 h 283"/>
                <a:gd name="T4" fmla="*/ 52 w 302"/>
                <a:gd name="T5" fmla="*/ 280 h 283"/>
                <a:gd name="T6" fmla="*/ 64 w 302"/>
                <a:gd name="T7" fmla="*/ 280 h 283"/>
                <a:gd name="T8" fmla="*/ 302 w 302"/>
                <a:gd name="T9" fmla="*/ 0 h 283"/>
                <a:gd name="T10" fmla="*/ 287 w 302"/>
                <a:gd name="T11" fmla="*/ 1 h 283"/>
                <a:gd name="T12" fmla="*/ 266 w 302"/>
                <a:gd name="T13" fmla="*/ 20 h 283"/>
                <a:gd name="T14" fmla="*/ 261 w 302"/>
                <a:gd name="T15" fmla="*/ 28 h 283"/>
                <a:gd name="T16" fmla="*/ 260 w 302"/>
                <a:gd name="T17" fmla="*/ 30 h 283"/>
                <a:gd name="T18" fmla="*/ 253 w 302"/>
                <a:gd name="T19" fmla="*/ 41 h 283"/>
                <a:gd name="T20" fmla="*/ 243 w 302"/>
                <a:gd name="T21" fmla="*/ 60 h 283"/>
                <a:gd name="T22" fmla="*/ 239 w 302"/>
                <a:gd name="T23" fmla="*/ 68 h 283"/>
                <a:gd name="T24" fmla="*/ 234 w 302"/>
                <a:gd name="T25" fmla="*/ 79 h 283"/>
                <a:gd name="T26" fmla="*/ 231 w 302"/>
                <a:gd name="T27" fmla="*/ 84 h 283"/>
                <a:gd name="T28" fmla="*/ 228 w 302"/>
                <a:gd name="T29" fmla="*/ 89 h 283"/>
                <a:gd name="T30" fmla="*/ 172 w 302"/>
                <a:gd name="T31" fmla="*/ 148 h 283"/>
                <a:gd name="T32" fmla="*/ 170 w 302"/>
                <a:gd name="T33" fmla="*/ 147 h 283"/>
                <a:gd name="T34" fmla="*/ 213 w 302"/>
                <a:gd name="T35" fmla="*/ 70 h 283"/>
                <a:gd name="T36" fmla="*/ 214 w 302"/>
                <a:gd name="T37" fmla="*/ 69 h 283"/>
                <a:gd name="T38" fmla="*/ 235 w 302"/>
                <a:gd name="T39" fmla="*/ 41 h 283"/>
                <a:gd name="T40" fmla="*/ 236 w 302"/>
                <a:gd name="T41" fmla="*/ 40 h 283"/>
                <a:gd name="T42" fmla="*/ 244 w 302"/>
                <a:gd name="T43" fmla="*/ 2 h 283"/>
                <a:gd name="T44" fmla="*/ 206 w 302"/>
                <a:gd name="T45" fmla="*/ 4 h 283"/>
                <a:gd name="T46" fmla="*/ 148 w 302"/>
                <a:gd name="T47" fmla="*/ 108 h 283"/>
                <a:gd name="T48" fmla="*/ 114 w 302"/>
                <a:gd name="T49" fmla="*/ 139 h 283"/>
                <a:gd name="T50" fmla="*/ 113 w 302"/>
                <a:gd name="T51" fmla="*/ 139 h 283"/>
                <a:gd name="T52" fmla="*/ 108 w 302"/>
                <a:gd name="T53" fmla="*/ 134 h 283"/>
                <a:gd name="T54" fmla="*/ 107 w 302"/>
                <a:gd name="T55" fmla="*/ 132 h 283"/>
                <a:gd name="T56" fmla="*/ 107 w 302"/>
                <a:gd name="T57" fmla="*/ 130 h 283"/>
                <a:gd name="T58" fmla="*/ 107 w 302"/>
                <a:gd name="T59" fmla="*/ 119 h 283"/>
                <a:gd name="T60" fmla="*/ 106 w 302"/>
                <a:gd name="T61" fmla="*/ 118 h 283"/>
                <a:gd name="T62" fmla="*/ 99 w 302"/>
                <a:gd name="T63" fmla="*/ 115 h 283"/>
                <a:gd name="T64" fmla="*/ 98 w 302"/>
                <a:gd name="T65" fmla="*/ 115 h 283"/>
                <a:gd name="T66" fmla="*/ 95 w 302"/>
                <a:gd name="T67" fmla="*/ 116 h 283"/>
                <a:gd name="T68" fmla="*/ 94 w 302"/>
                <a:gd name="T69" fmla="*/ 116 h 283"/>
                <a:gd name="T70" fmla="*/ 92 w 302"/>
                <a:gd name="T71" fmla="*/ 117 h 283"/>
                <a:gd name="T72" fmla="*/ 89 w 302"/>
                <a:gd name="T73" fmla="*/ 119 h 283"/>
                <a:gd name="T74" fmla="*/ 80 w 302"/>
                <a:gd name="T75" fmla="*/ 125 h 283"/>
                <a:gd name="T76" fmla="*/ 42 w 302"/>
                <a:gd name="T77" fmla="*/ 169 h 283"/>
                <a:gd name="T78" fmla="*/ 37 w 302"/>
                <a:gd name="T79" fmla="*/ 177 h 283"/>
                <a:gd name="T80" fmla="*/ 26 w 302"/>
                <a:gd name="T81" fmla="*/ 202 h 283"/>
                <a:gd name="T82" fmla="*/ 55 w 302"/>
                <a:gd name="T83" fmla="*/ 203 h 283"/>
                <a:gd name="T84" fmla="*/ 63 w 302"/>
                <a:gd name="T85" fmla="*/ 198 h 283"/>
                <a:gd name="T86" fmla="*/ 74 w 302"/>
                <a:gd name="T87" fmla="*/ 193 h 283"/>
                <a:gd name="T88" fmla="*/ 76 w 302"/>
                <a:gd name="T89" fmla="*/ 193 h 283"/>
                <a:gd name="T90" fmla="*/ 76 w 302"/>
                <a:gd name="T91" fmla="*/ 194 h 283"/>
                <a:gd name="T92" fmla="*/ 78 w 302"/>
                <a:gd name="T93" fmla="*/ 194 h 283"/>
                <a:gd name="T94" fmla="*/ 78 w 302"/>
                <a:gd name="T95" fmla="*/ 195 h 283"/>
                <a:gd name="T96" fmla="*/ 78 w 302"/>
                <a:gd name="T97" fmla="*/ 199 h 283"/>
                <a:gd name="T98" fmla="*/ 77 w 302"/>
                <a:gd name="T99" fmla="*/ 200 h 283"/>
                <a:gd name="T100" fmla="*/ 77 w 302"/>
                <a:gd name="T101" fmla="*/ 201 h 283"/>
                <a:gd name="T102" fmla="*/ 76 w 302"/>
                <a:gd name="T103" fmla="*/ 202 h 283"/>
                <a:gd name="T104" fmla="*/ 75 w 302"/>
                <a:gd name="T105" fmla="*/ 204 h 283"/>
                <a:gd name="T106" fmla="*/ 75 w 302"/>
                <a:gd name="T107" fmla="*/ 206 h 283"/>
                <a:gd name="T108" fmla="*/ 73 w 302"/>
                <a:gd name="T109" fmla="*/ 208 h 283"/>
                <a:gd name="T110" fmla="*/ 72 w 302"/>
                <a:gd name="T111" fmla="*/ 210 h 283"/>
                <a:gd name="T112" fmla="*/ 69 w 302"/>
                <a:gd name="T113" fmla="*/ 214 h 283"/>
                <a:gd name="T114" fmla="*/ 68 w 302"/>
                <a:gd name="T115" fmla="*/ 215 h 283"/>
                <a:gd name="T116" fmla="*/ 63 w 302"/>
                <a:gd name="T117" fmla="*/ 222 h 283"/>
                <a:gd name="T118" fmla="*/ 0 w 302"/>
                <a:gd name="T119" fmla="*/ 283 h 283"/>
                <a:gd name="T120" fmla="*/ 1 w 302"/>
                <a:gd name="T121" fmla="*/ 282 h 283"/>
                <a:gd name="T122" fmla="*/ 27 w 302"/>
                <a:gd name="T123" fmla="*/ 28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2" h="283">
                  <a:moveTo>
                    <a:pt x="27" y="281"/>
                  </a:moveTo>
                  <a:cubicBezTo>
                    <a:pt x="38" y="281"/>
                    <a:pt x="47" y="280"/>
                    <a:pt x="54" y="280"/>
                  </a:cubicBezTo>
                  <a:cubicBezTo>
                    <a:pt x="54" y="280"/>
                    <a:pt x="52" y="280"/>
                    <a:pt x="52" y="280"/>
                  </a:cubicBezTo>
                  <a:cubicBezTo>
                    <a:pt x="57" y="280"/>
                    <a:pt x="61" y="280"/>
                    <a:pt x="64" y="280"/>
                  </a:cubicBezTo>
                  <a:cubicBezTo>
                    <a:pt x="157" y="214"/>
                    <a:pt x="235" y="115"/>
                    <a:pt x="302" y="0"/>
                  </a:cubicBezTo>
                  <a:cubicBezTo>
                    <a:pt x="298" y="0"/>
                    <a:pt x="293" y="0"/>
                    <a:pt x="287" y="1"/>
                  </a:cubicBezTo>
                  <a:cubicBezTo>
                    <a:pt x="280" y="4"/>
                    <a:pt x="273" y="12"/>
                    <a:pt x="266" y="20"/>
                  </a:cubicBezTo>
                  <a:cubicBezTo>
                    <a:pt x="264" y="23"/>
                    <a:pt x="262" y="26"/>
                    <a:pt x="261" y="28"/>
                  </a:cubicBezTo>
                  <a:cubicBezTo>
                    <a:pt x="260" y="29"/>
                    <a:pt x="260" y="30"/>
                    <a:pt x="260" y="30"/>
                  </a:cubicBezTo>
                  <a:cubicBezTo>
                    <a:pt x="257" y="34"/>
                    <a:pt x="255" y="37"/>
                    <a:pt x="253" y="41"/>
                  </a:cubicBezTo>
                  <a:cubicBezTo>
                    <a:pt x="249" y="48"/>
                    <a:pt x="245" y="55"/>
                    <a:pt x="243" y="60"/>
                  </a:cubicBezTo>
                  <a:cubicBezTo>
                    <a:pt x="241" y="65"/>
                    <a:pt x="239" y="68"/>
                    <a:pt x="239" y="68"/>
                  </a:cubicBezTo>
                  <a:cubicBezTo>
                    <a:pt x="237" y="71"/>
                    <a:pt x="236" y="75"/>
                    <a:pt x="234" y="79"/>
                  </a:cubicBezTo>
                  <a:cubicBezTo>
                    <a:pt x="233" y="80"/>
                    <a:pt x="232" y="82"/>
                    <a:pt x="231" y="84"/>
                  </a:cubicBezTo>
                  <a:cubicBezTo>
                    <a:pt x="230" y="86"/>
                    <a:pt x="229" y="87"/>
                    <a:pt x="228" y="89"/>
                  </a:cubicBezTo>
                  <a:cubicBezTo>
                    <a:pt x="211" y="117"/>
                    <a:pt x="186" y="144"/>
                    <a:pt x="172" y="148"/>
                  </a:cubicBezTo>
                  <a:cubicBezTo>
                    <a:pt x="170" y="147"/>
                    <a:pt x="170" y="147"/>
                    <a:pt x="170" y="147"/>
                  </a:cubicBezTo>
                  <a:cubicBezTo>
                    <a:pt x="166" y="133"/>
                    <a:pt x="195" y="91"/>
                    <a:pt x="213" y="70"/>
                  </a:cubicBezTo>
                  <a:cubicBezTo>
                    <a:pt x="214" y="70"/>
                    <a:pt x="214" y="69"/>
                    <a:pt x="214" y="69"/>
                  </a:cubicBezTo>
                  <a:cubicBezTo>
                    <a:pt x="215" y="69"/>
                    <a:pt x="226" y="56"/>
                    <a:pt x="235" y="41"/>
                  </a:cubicBezTo>
                  <a:cubicBezTo>
                    <a:pt x="235" y="41"/>
                    <a:pt x="235" y="41"/>
                    <a:pt x="236" y="40"/>
                  </a:cubicBezTo>
                  <a:cubicBezTo>
                    <a:pt x="244" y="26"/>
                    <a:pt x="251" y="10"/>
                    <a:pt x="244" y="2"/>
                  </a:cubicBezTo>
                  <a:cubicBezTo>
                    <a:pt x="233" y="3"/>
                    <a:pt x="220" y="3"/>
                    <a:pt x="206" y="4"/>
                  </a:cubicBezTo>
                  <a:cubicBezTo>
                    <a:pt x="187" y="40"/>
                    <a:pt x="168" y="75"/>
                    <a:pt x="148" y="108"/>
                  </a:cubicBezTo>
                  <a:cubicBezTo>
                    <a:pt x="129" y="132"/>
                    <a:pt x="119" y="139"/>
                    <a:pt x="114" y="139"/>
                  </a:cubicBezTo>
                  <a:cubicBezTo>
                    <a:pt x="114" y="139"/>
                    <a:pt x="113" y="139"/>
                    <a:pt x="113" y="139"/>
                  </a:cubicBezTo>
                  <a:cubicBezTo>
                    <a:pt x="109" y="138"/>
                    <a:pt x="108" y="135"/>
                    <a:pt x="108" y="134"/>
                  </a:cubicBezTo>
                  <a:cubicBezTo>
                    <a:pt x="107" y="133"/>
                    <a:pt x="108" y="133"/>
                    <a:pt x="107" y="132"/>
                  </a:cubicBezTo>
                  <a:cubicBezTo>
                    <a:pt x="107" y="131"/>
                    <a:pt x="107" y="131"/>
                    <a:pt x="107" y="130"/>
                  </a:cubicBezTo>
                  <a:cubicBezTo>
                    <a:pt x="108" y="125"/>
                    <a:pt x="108" y="121"/>
                    <a:pt x="107" y="119"/>
                  </a:cubicBezTo>
                  <a:cubicBezTo>
                    <a:pt x="106" y="119"/>
                    <a:pt x="106" y="118"/>
                    <a:pt x="106" y="118"/>
                  </a:cubicBezTo>
                  <a:cubicBezTo>
                    <a:pt x="104" y="115"/>
                    <a:pt x="101" y="115"/>
                    <a:pt x="99" y="115"/>
                  </a:cubicBezTo>
                  <a:cubicBezTo>
                    <a:pt x="98" y="115"/>
                    <a:pt x="98" y="115"/>
                    <a:pt x="98" y="115"/>
                  </a:cubicBezTo>
                  <a:cubicBezTo>
                    <a:pt x="97" y="115"/>
                    <a:pt x="96" y="116"/>
                    <a:pt x="95" y="116"/>
                  </a:cubicBezTo>
                  <a:cubicBezTo>
                    <a:pt x="95" y="116"/>
                    <a:pt x="94" y="116"/>
                    <a:pt x="94" y="116"/>
                  </a:cubicBezTo>
                  <a:cubicBezTo>
                    <a:pt x="93" y="117"/>
                    <a:pt x="92" y="117"/>
                    <a:pt x="92" y="117"/>
                  </a:cubicBezTo>
                  <a:cubicBezTo>
                    <a:pt x="91" y="118"/>
                    <a:pt x="90" y="118"/>
                    <a:pt x="89" y="119"/>
                  </a:cubicBezTo>
                  <a:cubicBezTo>
                    <a:pt x="86" y="121"/>
                    <a:pt x="83" y="123"/>
                    <a:pt x="80" y="125"/>
                  </a:cubicBezTo>
                  <a:cubicBezTo>
                    <a:pt x="68" y="135"/>
                    <a:pt x="53" y="152"/>
                    <a:pt x="42" y="169"/>
                  </a:cubicBezTo>
                  <a:cubicBezTo>
                    <a:pt x="40" y="173"/>
                    <a:pt x="38" y="176"/>
                    <a:pt x="37" y="177"/>
                  </a:cubicBezTo>
                  <a:cubicBezTo>
                    <a:pt x="31" y="188"/>
                    <a:pt x="28" y="196"/>
                    <a:pt x="26" y="202"/>
                  </a:cubicBezTo>
                  <a:cubicBezTo>
                    <a:pt x="23" y="222"/>
                    <a:pt x="48" y="209"/>
                    <a:pt x="55" y="203"/>
                  </a:cubicBezTo>
                  <a:cubicBezTo>
                    <a:pt x="58" y="201"/>
                    <a:pt x="61" y="199"/>
                    <a:pt x="63" y="198"/>
                  </a:cubicBezTo>
                  <a:cubicBezTo>
                    <a:pt x="69" y="194"/>
                    <a:pt x="72" y="193"/>
                    <a:pt x="74" y="193"/>
                  </a:cubicBezTo>
                  <a:cubicBezTo>
                    <a:pt x="75" y="193"/>
                    <a:pt x="75" y="193"/>
                    <a:pt x="76" y="193"/>
                  </a:cubicBezTo>
                  <a:cubicBezTo>
                    <a:pt x="76" y="194"/>
                    <a:pt x="76" y="194"/>
                    <a:pt x="76" y="194"/>
                  </a:cubicBezTo>
                  <a:cubicBezTo>
                    <a:pt x="77" y="194"/>
                    <a:pt x="77" y="194"/>
                    <a:pt x="78" y="194"/>
                  </a:cubicBezTo>
                  <a:cubicBezTo>
                    <a:pt x="78" y="195"/>
                    <a:pt x="78" y="195"/>
                    <a:pt x="78" y="195"/>
                  </a:cubicBezTo>
                  <a:cubicBezTo>
                    <a:pt x="78" y="196"/>
                    <a:pt x="78" y="197"/>
                    <a:pt x="78" y="199"/>
                  </a:cubicBezTo>
                  <a:cubicBezTo>
                    <a:pt x="77" y="199"/>
                    <a:pt x="77" y="199"/>
                    <a:pt x="77" y="200"/>
                  </a:cubicBezTo>
                  <a:cubicBezTo>
                    <a:pt x="77" y="200"/>
                    <a:pt x="77" y="201"/>
                    <a:pt x="77" y="201"/>
                  </a:cubicBezTo>
                  <a:cubicBezTo>
                    <a:pt x="77" y="201"/>
                    <a:pt x="76" y="202"/>
                    <a:pt x="76" y="202"/>
                  </a:cubicBezTo>
                  <a:cubicBezTo>
                    <a:pt x="76" y="203"/>
                    <a:pt x="76" y="204"/>
                    <a:pt x="75" y="204"/>
                  </a:cubicBezTo>
                  <a:cubicBezTo>
                    <a:pt x="75" y="205"/>
                    <a:pt x="75" y="205"/>
                    <a:pt x="75" y="206"/>
                  </a:cubicBezTo>
                  <a:cubicBezTo>
                    <a:pt x="74" y="206"/>
                    <a:pt x="73" y="207"/>
                    <a:pt x="73" y="208"/>
                  </a:cubicBezTo>
                  <a:cubicBezTo>
                    <a:pt x="73" y="209"/>
                    <a:pt x="72" y="209"/>
                    <a:pt x="72" y="210"/>
                  </a:cubicBezTo>
                  <a:cubicBezTo>
                    <a:pt x="71" y="211"/>
                    <a:pt x="70" y="212"/>
                    <a:pt x="69" y="214"/>
                  </a:cubicBezTo>
                  <a:cubicBezTo>
                    <a:pt x="69" y="214"/>
                    <a:pt x="69" y="215"/>
                    <a:pt x="68" y="215"/>
                  </a:cubicBezTo>
                  <a:cubicBezTo>
                    <a:pt x="67" y="217"/>
                    <a:pt x="65" y="219"/>
                    <a:pt x="63" y="222"/>
                  </a:cubicBezTo>
                  <a:cubicBezTo>
                    <a:pt x="43" y="244"/>
                    <a:pt x="22" y="265"/>
                    <a:pt x="0" y="283"/>
                  </a:cubicBezTo>
                  <a:cubicBezTo>
                    <a:pt x="1" y="282"/>
                    <a:pt x="1" y="282"/>
                    <a:pt x="1" y="282"/>
                  </a:cubicBezTo>
                  <a:cubicBezTo>
                    <a:pt x="10" y="282"/>
                    <a:pt x="19" y="282"/>
                    <a:pt x="27" y="281"/>
                  </a:cubicBezTo>
                  <a:close/>
                </a:path>
              </a:pathLst>
            </a:custGeom>
            <a:solidFill>
              <a:schemeClr val="accent5"/>
            </a:solidFill>
            <a:ln w="3175">
              <a:solidFill>
                <a:schemeClr val="bg1"/>
              </a:solidFill>
            </a:ln>
          </p:spPr>
          <p:txBody>
            <a:bodyPr anchor="ctr"/>
            <a:lstStyle/>
            <a:p>
              <a:pPr algn="ctr"/>
              <a:endParaRPr/>
            </a:p>
          </p:txBody>
        </p:sp>
        <p:sp>
          <p:nvSpPr>
            <p:cNvPr id="73" name="Freeform: Shape 120"/>
            <p:cNvSpPr/>
            <p:nvPr/>
          </p:nvSpPr>
          <p:spPr bwMode="auto">
            <a:xfrm>
              <a:off x="6651833" y="4648467"/>
              <a:ext cx="1185780" cy="1751720"/>
            </a:xfrm>
            <a:custGeom>
              <a:avLst/>
              <a:gdLst>
                <a:gd name="T0" fmla="*/ 355 w 355"/>
                <a:gd name="T1" fmla="*/ 0 h 524"/>
                <a:gd name="T2" fmla="*/ 28 w 355"/>
                <a:gd name="T3" fmla="*/ 8 h 524"/>
                <a:gd name="T4" fmla="*/ 83 w 355"/>
                <a:gd name="T5" fmla="*/ 148 h 524"/>
                <a:gd name="T6" fmla="*/ 133 w 355"/>
                <a:gd name="T7" fmla="*/ 136 h 524"/>
                <a:gd name="T8" fmla="*/ 135 w 355"/>
                <a:gd name="T9" fmla="*/ 137 h 524"/>
                <a:gd name="T10" fmla="*/ 140 w 355"/>
                <a:gd name="T11" fmla="*/ 141 h 524"/>
                <a:gd name="T12" fmla="*/ 147 w 355"/>
                <a:gd name="T13" fmla="*/ 225 h 524"/>
                <a:gd name="T14" fmla="*/ 131 w 355"/>
                <a:gd name="T15" fmla="*/ 250 h 524"/>
                <a:gd name="T16" fmla="*/ 122 w 355"/>
                <a:gd name="T17" fmla="*/ 257 h 524"/>
                <a:gd name="T18" fmla="*/ 112 w 355"/>
                <a:gd name="T19" fmla="*/ 263 h 524"/>
                <a:gd name="T20" fmla="*/ 100 w 355"/>
                <a:gd name="T21" fmla="*/ 267 h 524"/>
                <a:gd name="T22" fmla="*/ 100 w 355"/>
                <a:gd name="T23" fmla="*/ 267 h 524"/>
                <a:gd name="T24" fmla="*/ 99 w 355"/>
                <a:gd name="T25" fmla="*/ 267 h 524"/>
                <a:gd name="T26" fmla="*/ 99 w 355"/>
                <a:gd name="T27" fmla="*/ 267 h 524"/>
                <a:gd name="T28" fmla="*/ 39 w 355"/>
                <a:gd name="T29" fmla="*/ 238 h 524"/>
                <a:gd name="T30" fmla="*/ 0 w 355"/>
                <a:gd name="T31" fmla="*/ 383 h 524"/>
                <a:gd name="T32" fmla="*/ 90 w 355"/>
                <a:gd name="T33" fmla="*/ 386 h 524"/>
                <a:gd name="T34" fmla="*/ 94 w 355"/>
                <a:gd name="T35" fmla="*/ 389 h 524"/>
                <a:gd name="T36" fmla="*/ 89 w 355"/>
                <a:gd name="T37" fmla="*/ 441 h 524"/>
                <a:gd name="T38" fmla="*/ 85 w 355"/>
                <a:gd name="T39" fmla="*/ 447 h 524"/>
                <a:gd name="T40" fmla="*/ 65 w 355"/>
                <a:gd name="T41" fmla="*/ 487 h 524"/>
                <a:gd name="T42" fmla="*/ 66 w 355"/>
                <a:gd name="T43" fmla="*/ 500 h 524"/>
                <a:gd name="T44" fmla="*/ 69 w 355"/>
                <a:gd name="T45" fmla="*/ 509 h 524"/>
                <a:gd name="T46" fmla="*/ 76 w 355"/>
                <a:gd name="T47" fmla="*/ 516 h 524"/>
                <a:gd name="T48" fmla="*/ 86 w 355"/>
                <a:gd name="T49" fmla="*/ 522 h 524"/>
                <a:gd name="T50" fmla="*/ 96 w 355"/>
                <a:gd name="T51" fmla="*/ 524 h 524"/>
                <a:gd name="T52" fmla="*/ 150 w 355"/>
                <a:gd name="T53" fmla="*/ 445 h 524"/>
                <a:gd name="T54" fmla="*/ 149 w 355"/>
                <a:gd name="T55" fmla="*/ 438 h 524"/>
                <a:gd name="T56" fmla="*/ 148 w 355"/>
                <a:gd name="T57" fmla="*/ 429 h 524"/>
                <a:gd name="T58" fmla="*/ 149 w 355"/>
                <a:gd name="T59" fmla="*/ 419 h 524"/>
                <a:gd name="T60" fmla="*/ 152 w 355"/>
                <a:gd name="T61" fmla="*/ 410 h 524"/>
                <a:gd name="T62" fmla="*/ 156 w 355"/>
                <a:gd name="T63" fmla="*/ 401 h 524"/>
                <a:gd name="T64" fmla="*/ 163 w 355"/>
                <a:gd name="T65" fmla="*/ 393 h 524"/>
                <a:gd name="T66" fmla="*/ 174 w 355"/>
                <a:gd name="T67" fmla="*/ 385 h 524"/>
                <a:gd name="T68" fmla="*/ 185 w 355"/>
                <a:gd name="T69" fmla="*/ 379 h 524"/>
                <a:gd name="T70" fmla="*/ 191 w 355"/>
                <a:gd name="T71" fmla="*/ 379 h 524"/>
                <a:gd name="T72" fmla="*/ 192 w 355"/>
                <a:gd name="T73" fmla="*/ 378 h 524"/>
                <a:gd name="T74" fmla="*/ 262 w 355"/>
                <a:gd name="T75" fmla="*/ 376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5" h="524">
                  <a:moveTo>
                    <a:pt x="355" y="1"/>
                  </a:moveTo>
                  <a:cubicBezTo>
                    <a:pt x="355" y="0"/>
                    <a:pt x="355" y="0"/>
                    <a:pt x="355" y="0"/>
                  </a:cubicBezTo>
                  <a:cubicBezTo>
                    <a:pt x="254" y="3"/>
                    <a:pt x="143" y="6"/>
                    <a:pt x="28" y="8"/>
                  </a:cubicBezTo>
                  <a:cubicBezTo>
                    <a:pt x="28" y="8"/>
                    <a:pt x="28" y="8"/>
                    <a:pt x="28" y="8"/>
                  </a:cubicBezTo>
                  <a:cubicBezTo>
                    <a:pt x="26" y="47"/>
                    <a:pt x="24" y="87"/>
                    <a:pt x="21" y="126"/>
                  </a:cubicBezTo>
                  <a:cubicBezTo>
                    <a:pt x="34" y="197"/>
                    <a:pt x="82" y="149"/>
                    <a:pt x="83" y="148"/>
                  </a:cubicBezTo>
                  <a:cubicBezTo>
                    <a:pt x="84" y="147"/>
                    <a:pt x="86" y="145"/>
                    <a:pt x="87" y="144"/>
                  </a:cubicBezTo>
                  <a:cubicBezTo>
                    <a:pt x="102" y="130"/>
                    <a:pt x="119" y="128"/>
                    <a:pt x="133" y="136"/>
                  </a:cubicBezTo>
                  <a:cubicBezTo>
                    <a:pt x="133" y="136"/>
                    <a:pt x="134" y="136"/>
                    <a:pt x="134" y="136"/>
                  </a:cubicBezTo>
                  <a:cubicBezTo>
                    <a:pt x="134" y="137"/>
                    <a:pt x="135" y="137"/>
                    <a:pt x="135" y="137"/>
                  </a:cubicBezTo>
                  <a:cubicBezTo>
                    <a:pt x="137" y="138"/>
                    <a:pt x="138" y="140"/>
                    <a:pt x="140" y="141"/>
                  </a:cubicBezTo>
                  <a:cubicBezTo>
                    <a:pt x="140" y="141"/>
                    <a:pt x="140" y="141"/>
                    <a:pt x="140" y="141"/>
                  </a:cubicBezTo>
                  <a:cubicBezTo>
                    <a:pt x="154" y="154"/>
                    <a:pt x="161" y="179"/>
                    <a:pt x="152" y="211"/>
                  </a:cubicBezTo>
                  <a:cubicBezTo>
                    <a:pt x="151" y="215"/>
                    <a:pt x="149" y="220"/>
                    <a:pt x="147" y="225"/>
                  </a:cubicBezTo>
                  <a:cubicBezTo>
                    <a:pt x="143" y="234"/>
                    <a:pt x="138" y="242"/>
                    <a:pt x="131" y="249"/>
                  </a:cubicBezTo>
                  <a:cubicBezTo>
                    <a:pt x="131" y="249"/>
                    <a:pt x="131" y="250"/>
                    <a:pt x="131" y="250"/>
                  </a:cubicBezTo>
                  <a:cubicBezTo>
                    <a:pt x="129" y="252"/>
                    <a:pt x="126" y="254"/>
                    <a:pt x="124" y="256"/>
                  </a:cubicBezTo>
                  <a:cubicBezTo>
                    <a:pt x="123" y="256"/>
                    <a:pt x="123" y="257"/>
                    <a:pt x="122" y="257"/>
                  </a:cubicBezTo>
                  <a:cubicBezTo>
                    <a:pt x="120" y="259"/>
                    <a:pt x="117" y="260"/>
                    <a:pt x="115" y="261"/>
                  </a:cubicBezTo>
                  <a:cubicBezTo>
                    <a:pt x="114" y="262"/>
                    <a:pt x="113" y="263"/>
                    <a:pt x="112" y="263"/>
                  </a:cubicBezTo>
                  <a:cubicBezTo>
                    <a:pt x="108" y="265"/>
                    <a:pt x="104" y="266"/>
                    <a:pt x="100" y="267"/>
                  </a:cubicBezTo>
                  <a:cubicBezTo>
                    <a:pt x="100" y="267"/>
                    <a:pt x="100" y="267"/>
                    <a:pt x="100" y="267"/>
                  </a:cubicBezTo>
                  <a:cubicBezTo>
                    <a:pt x="100" y="267"/>
                    <a:pt x="100" y="267"/>
                    <a:pt x="100" y="267"/>
                  </a:cubicBezTo>
                  <a:cubicBezTo>
                    <a:pt x="100" y="267"/>
                    <a:pt x="100" y="267"/>
                    <a:pt x="100" y="267"/>
                  </a:cubicBezTo>
                  <a:cubicBezTo>
                    <a:pt x="100" y="267"/>
                    <a:pt x="100" y="267"/>
                    <a:pt x="100" y="267"/>
                  </a:cubicBezTo>
                  <a:cubicBezTo>
                    <a:pt x="99" y="267"/>
                    <a:pt x="99" y="267"/>
                    <a:pt x="99" y="267"/>
                  </a:cubicBezTo>
                  <a:cubicBezTo>
                    <a:pt x="99" y="267"/>
                    <a:pt x="99" y="267"/>
                    <a:pt x="99" y="267"/>
                  </a:cubicBezTo>
                  <a:cubicBezTo>
                    <a:pt x="99" y="267"/>
                    <a:pt x="99" y="267"/>
                    <a:pt x="99" y="267"/>
                  </a:cubicBezTo>
                  <a:cubicBezTo>
                    <a:pt x="99" y="267"/>
                    <a:pt x="99" y="267"/>
                    <a:pt x="99" y="267"/>
                  </a:cubicBezTo>
                  <a:cubicBezTo>
                    <a:pt x="75" y="266"/>
                    <a:pt x="66" y="234"/>
                    <a:pt x="39" y="238"/>
                  </a:cubicBezTo>
                  <a:cubicBezTo>
                    <a:pt x="20" y="241"/>
                    <a:pt x="13" y="268"/>
                    <a:pt x="10" y="280"/>
                  </a:cubicBezTo>
                  <a:cubicBezTo>
                    <a:pt x="6" y="315"/>
                    <a:pt x="3" y="350"/>
                    <a:pt x="0" y="383"/>
                  </a:cubicBezTo>
                  <a:cubicBezTo>
                    <a:pt x="26" y="382"/>
                    <a:pt x="51" y="381"/>
                    <a:pt x="77" y="381"/>
                  </a:cubicBezTo>
                  <a:cubicBezTo>
                    <a:pt x="82" y="382"/>
                    <a:pt x="86" y="384"/>
                    <a:pt x="90" y="386"/>
                  </a:cubicBezTo>
                  <a:cubicBezTo>
                    <a:pt x="90" y="386"/>
                    <a:pt x="90" y="386"/>
                    <a:pt x="90" y="386"/>
                  </a:cubicBezTo>
                  <a:cubicBezTo>
                    <a:pt x="92" y="387"/>
                    <a:pt x="93" y="388"/>
                    <a:pt x="94" y="389"/>
                  </a:cubicBezTo>
                  <a:cubicBezTo>
                    <a:pt x="104" y="398"/>
                    <a:pt x="103" y="412"/>
                    <a:pt x="98" y="425"/>
                  </a:cubicBezTo>
                  <a:cubicBezTo>
                    <a:pt x="96" y="430"/>
                    <a:pt x="93" y="436"/>
                    <a:pt x="89" y="441"/>
                  </a:cubicBezTo>
                  <a:cubicBezTo>
                    <a:pt x="88" y="443"/>
                    <a:pt x="86" y="445"/>
                    <a:pt x="85" y="447"/>
                  </a:cubicBezTo>
                  <a:cubicBezTo>
                    <a:pt x="85" y="447"/>
                    <a:pt x="85" y="447"/>
                    <a:pt x="85" y="447"/>
                  </a:cubicBezTo>
                  <a:cubicBezTo>
                    <a:pt x="75" y="458"/>
                    <a:pt x="68" y="470"/>
                    <a:pt x="66" y="482"/>
                  </a:cubicBezTo>
                  <a:cubicBezTo>
                    <a:pt x="66" y="484"/>
                    <a:pt x="66" y="486"/>
                    <a:pt x="65" y="487"/>
                  </a:cubicBezTo>
                  <a:cubicBezTo>
                    <a:pt x="65" y="489"/>
                    <a:pt x="65" y="492"/>
                    <a:pt x="65" y="494"/>
                  </a:cubicBezTo>
                  <a:cubicBezTo>
                    <a:pt x="65" y="496"/>
                    <a:pt x="66" y="498"/>
                    <a:pt x="66" y="500"/>
                  </a:cubicBezTo>
                  <a:cubicBezTo>
                    <a:pt x="66" y="501"/>
                    <a:pt x="67" y="503"/>
                    <a:pt x="67" y="505"/>
                  </a:cubicBezTo>
                  <a:cubicBezTo>
                    <a:pt x="68" y="506"/>
                    <a:pt x="69" y="508"/>
                    <a:pt x="69" y="509"/>
                  </a:cubicBezTo>
                  <a:cubicBezTo>
                    <a:pt x="71" y="511"/>
                    <a:pt x="72" y="513"/>
                    <a:pt x="73" y="515"/>
                  </a:cubicBezTo>
                  <a:cubicBezTo>
                    <a:pt x="74" y="515"/>
                    <a:pt x="75" y="516"/>
                    <a:pt x="76" y="516"/>
                  </a:cubicBezTo>
                  <a:cubicBezTo>
                    <a:pt x="78" y="518"/>
                    <a:pt x="80" y="520"/>
                    <a:pt x="83" y="521"/>
                  </a:cubicBezTo>
                  <a:cubicBezTo>
                    <a:pt x="84" y="522"/>
                    <a:pt x="85" y="522"/>
                    <a:pt x="86" y="522"/>
                  </a:cubicBezTo>
                  <a:cubicBezTo>
                    <a:pt x="89" y="523"/>
                    <a:pt x="92" y="524"/>
                    <a:pt x="96" y="524"/>
                  </a:cubicBezTo>
                  <a:cubicBezTo>
                    <a:pt x="96" y="524"/>
                    <a:pt x="96" y="524"/>
                    <a:pt x="96" y="524"/>
                  </a:cubicBezTo>
                  <a:cubicBezTo>
                    <a:pt x="96" y="524"/>
                    <a:pt x="96" y="524"/>
                    <a:pt x="96" y="524"/>
                  </a:cubicBezTo>
                  <a:cubicBezTo>
                    <a:pt x="137" y="519"/>
                    <a:pt x="162" y="474"/>
                    <a:pt x="150" y="445"/>
                  </a:cubicBezTo>
                  <a:cubicBezTo>
                    <a:pt x="151" y="445"/>
                    <a:pt x="151" y="445"/>
                    <a:pt x="151" y="445"/>
                  </a:cubicBezTo>
                  <a:cubicBezTo>
                    <a:pt x="150" y="443"/>
                    <a:pt x="149" y="441"/>
                    <a:pt x="149" y="438"/>
                  </a:cubicBezTo>
                  <a:cubicBezTo>
                    <a:pt x="149" y="437"/>
                    <a:pt x="149" y="437"/>
                    <a:pt x="149" y="436"/>
                  </a:cubicBezTo>
                  <a:cubicBezTo>
                    <a:pt x="148" y="434"/>
                    <a:pt x="148" y="431"/>
                    <a:pt x="148" y="429"/>
                  </a:cubicBezTo>
                  <a:cubicBezTo>
                    <a:pt x="148" y="428"/>
                    <a:pt x="148" y="428"/>
                    <a:pt x="148" y="427"/>
                  </a:cubicBezTo>
                  <a:cubicBezTo>
                    <a:pt x="148" y="425"/>
                    <a:pt x="149" y="422"/>
                    <a:pt x="149" y="419"/>
                  </a:cubicBezTo>
                  <a:cubicBezTo>
                    <a:pt x="149" y="418"/>
                    <a:pt x="149" y="418"/>
                    <a:pt x="150" y="417"/>
                  </a:cubicBezTo>
                  <a:cubicBezTo>
                    <a:pt x="150" y="415"/>
                    <a:pt x="151" y="412"/>
                    <a:pt x="152" y="410"/>
                  </a:cubicBezTo>
                  <a:cubicBezTo>
                    <a:pt x="152" y="408"/>
                    <a:pt x="153" y="407"/>
                    <a:pt x="153" y="406"/>
                  </a:cubicBezTo>
                  <a:cubicBezTo>
                    <a:pt x="154" y="404"/>
                    <a:pt x="155" y="403"/>
                    <a:pt x="156" y="401"/>
                  </a:cubicBezTo>
                  <a:cubicBezTo>
                    <a:pt x="157" y="399"/>
                    <a:pt x="159" y="397"/>
                    <a:pt x="160" y="395"/>
                  </a:cubicBezTo>
                  <a:cubicBezTo>
                    <a:pt x="161" y="394"/>
                    <a:pt x="162" y="394"/>
                    <a:pt x="163" y="393"/>
                  </a:cubicBezTo>
                  <a:cubicBezTo>
                    <a:pt x="165" y="391"/>
                    <a:pt x="167" y="389"/>
                    <a:pt x="170" y="387"/>
                  </a:cubicBezTo>
                  <a:cubicBezTo>
                    <a:pt x="171" y="386"/>
                    <a:pt x="172" y="385"/>
                    <a:pt x="174" y="385"/>
                  </a:cubicBezTo>
                  <a:cubicBezTo>
                    <a:pt x="175" y="384"/>
                    <a:pt x="177" y="383"/>
                    <a:pt x="180" y="382"/>
                  </a:cubicBezTo>
                  <a:cubicBezTo>
                    <a:pt x="181" y="381"/>
                    <a:pt x="183" y="380"/>
                    <a:pt x="185" y="379"/>
                  </a:cubicBezTo>
                  <a:cubicBezTo>
                    <a:pt x="186" y="379"/>
                    <a:pt x="186" y="379"/>
                    <a:pt x="186" y="379"/>
                  </a:cubicBezTo>
                  <a:cubicBezTo>
                    <a:pt x="191" y="379"/>
                    <a:pt x="191" y="379"/>
                    <a:pt x="191" y="379"/>
                  </a:cubicBezTo>
                  <a:cubicBezTo>
                    <a:pt x="191" y="379"/>
                    <a:pt x="191" y="378"/>
                    <a:pt x="191" y="378"/>
                  </a:cubicBezTo>
                  <a:cubicBezTo>
                    <a:pt x="191" y="378"/>
                    <a:pt x="192" y="378"/>
                    <a:pt x="192" y="378"/>
                  </a:cubicBezTo>
                  <a:cubicBezTo>
                    <a:pt x="193" y="378"/>
                    <a:pt x="193" y="378"/>
                    <a:pt x="193" y="378"/>
                  </a:cubicBezTo>
                  <a:cubicBezTo>
                    <a:pt x="216" y="378"/>
                    <a:pt x="239" y="377"/>
                    <a:pt x="262" y="376"/>
                  </a:cubicBezTo>
                  <a:cubicBezTo>
                    <a:pt x="300" y="262"/>
                    <a:pt x="330" y="131"/>
                    <a:pt x="355" y="1"/>
                  </a:cubicBezTo>
                  <a:close/>
                </a:path>
              </a:pathLst>
            </a:custGeom>
            <a:solidFill>
              <a:srgbClr val="1F4E79"/>
            </a:solidFill>
            <a:ln w="3175">
              <a:solidFill>
                <a:schemeClr val="bg1"/>
              </a:solidFill>
            </a:ln>
          </p:spPr>
          <p:txBody>
            <a:bodyPr anchor="ctr"/>
            <a:lstStyle/>
            <a:p>
              <a:pPr algn="ctr"/>
              <a:endParaRPr dirty="0"/>
            </a:p>
          </p:txBody>
        </p:sp>
        <p:sp>
          <p:nvSpPr>
            <p:cNvPr id="74" name="Freeform: Shape 121"/>
            <p:cNvSpPr/>
            <p:nvPr/>
          </p:nvSpPr>
          <p:spPr bwMode="auto">
            <a:xfrm>
              <a:off x="5587326" y="4675416"/>
              <a:ext cx="1596760" cy="1273366"/>
            </a:xfrm>
            <a:custGeom>
              <a:avLst/>
              <a:gdLst>
                <a:gd name="T0" fmla="*/ 417 w 477"/>
                <a:gd name="T1" fmla="*/ 259 h 381"/>
                <a:gd name="T2" fmla="*/ 417 w 477"/>
                <a:gd name="T3" fmla="*/ 259 h 381"/>
                <a:gd name="T4" fmla="*/ 418 w 477"/>
                <a:gd name="T5" fmla="*/ 259 h 381"/>
                <a:gd name="T6" fmla="*/ 418 w 477"/>
                <a:gd name="T7" fmla="*/ 259 h 381"/>
                <a:gd name="T8" fmla="*/ 418 w 477"/>
                <a:gd name="T9" fmla="*/ 259 h 381"/>
                <a:gd name="T10" fmla="*/ 433 w 477"/>
                <a:gd name="T11" fmla="*/ 253 h 381"/>
                <a:gd name="T12" fmla="*/ 442 w 477"/>
                <a:gd name="T13" fmla="*/ 248 h 381"/>
                <a:gd name="T14" fmla="*/ 449 w 477"/>
                <a:gd name="T15" fmla="*/ 241 h 381"/>
                <a:gd name="T16" fmla="*/ 458 w 477"/>
                <a:gd name="T17" fmla="*/ 133 h 381"/>
                <a:gd name="T18" fmla="*/ 453 w 477"/>
                <a:gd name="T19" fmla="*/ 129 h 381"/>
                <a:gd name="T20" fmla="*/ 405 w 477"/>
                <a:gd name="T21" fmla="*/ 136 h 381"/>
                <a:gd name="T22" fmla="*/ 339 w 477"/>
                <a:gd name="T23" fmla="*/ 118 h 381"/>
                <a:gd name="T24" fmla="*/ 258 w 477"/>
                <a:gd name="T25" fmla="*/ 2 h 381"/>
                <a:gd name="T26" fmla="*/ 219 w 477"/>
                <a:gd name="T27" fmla="*/ 81 h 381"/>
                <a:gd name="T28" fmla="*/ 176 w 477"/>
                <a:gd name="T29" fmla="*/ 180 h 381"/>
                <a:gd name="T30" fmla="*/ 175 w 477"/>
                <a:gd name="T31" fmla="*/ 180 h 381"/>
                <a:gd name="T32" fmla="*/ 126 w 477"/>
                <a:gd name="T33" fmla="*/ 153 h 381"/>
                <a:gd name="T34" fmla="*/ 122 w 477"/>
                <a:gd name="T35" fmla="*/ 145 h 381"/>
                <a:gd name="T36" fmla="*/ 128 w 477"/>
                <a:gd name="T37" fmla="*/ 83 h 381"/>
                <a:gd name="T38" fmla="*/ 0 w 477"/>
                <a:gd name="T39" fmla="*/ 7 h 381"/>
                <a:gd name="T40" fmla="*/ 40 w 477"/>
                <a:gd name="T41" fmla="*/ 381 h 381"/>
                <a:gd name="T42" fmla="*/ 138 w 477"/>
                <a:gd name="T43" fmla="*/ 313 h 381"/>
                <a:gd name="T44" fmla="*/ 137 w 477"/>
                <a:gd name="T45" fmla="*/ 310 h 381"/>
                <a:gd name="T46" fmla="*/ 130 w 477"/>
                <a:gd name="T47" fmla="*/ 240 h 381"/>
                <a:gd name="T48" fmla="*/ 174 w 477"/>
                <a:gd name="T49" fmla="*/ 215 h 381"/>
                <a:gd name="T50" fmla="*/ 175 w 477"/>
                <a:gd name="T51" fmla="*/ 215 h 381"/>
                <a:gd name="T52" fmla="*/ 216 w 477"/>
                <a:gd name="T53" fmla="*/ 234 h 381"/>
                <a:gd name="T54" fmla="*/ 223 w 477"/>
                <a:gd name="T55" fmla="*/ 245 h 381"/>
                <a:gd name="T56" fmla="*/ 229 w 477"/>
                <a:gd name="T57" fmla="*/ 262 h 381"/>
                <a:gd name="T58" fmla="*/ 222 w 477"/>
                <a:gd name="T59" fmla="*/ 299 h 381"/>
                <a:gd name="T60" fmla="*/ 232 w 477"/>
                <a:gd name="T61" fmla="*/ 377 h 381"/>
                <a:gd name="T62" fmla="*/ 317 w 477"/>
                <a:gd name="T63" fmla="*/ 375 h 381"/>
                <a:gd name="T64" fmla="*/ 328 w 477"/>
                <a:gd name="T65" fmla="*/ 272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7" h="381">
                  <a:moveTo>
                    <a:pt x="357" y="230"/>
                  </a:moveTo>
                  <a:cubicBezTo>
                    <a:pt x="384" y="226"/>
                    <a:pt x="393" y="258"/>
                    <a:pt x="417" y="259"/>
                  </a:cubicBezTo>
                  <a:cubicBezTo>
                    <a:pt x="417" y="259"/>
                    <a:pt x="417" y="259"/>
                    <a:pt x="417" y="259"/>
                  </a:cubicBezTo>
                  <a:cubicBezTo>
                    <a:pt x="417" y="259"/>
                    <a:pt x="417" y="259"/>
                    <a:pt x="417" y="259"/>
                  </a:cubicBezTo>
                  <a:cubicBezTo>
                    <a:pt x="417" y="259"/>
                    <a:pt x="417" y="259"/>
                    <a:pt x="417" y="259"/>
                  </a:cubicBezTo>
                  <a:cubicBezTo>
                    <a:pt x="418" y="259"/>
                    <a:pt x="418" y="259"/>
                    <a:pt x="418" y="259"/>
                  </a:cubicBezTo>
                  <a:cubicBezTo>
                    <a:pt x="418" y="259"/>
                    <a:pt x="418" y="259"/>
                    <a:pt x="418" y="259"/>
                  </a:cubicBezTo>
                  <a:cubicBezTo>
                    <a:pt x="418" y="259"/>
                    <a:pt x="418" y="259"/>
                    <a:pt x="418" y="259"/>
                  </a:cubicBezTo>
                  <a:cubicBezTo>
                    <a:pt x="418" y="259"/>
                    <a:pt x="418" y="259"/>
                    <a:pt x="418" y="259"/>
                  </a:cubicBezTo>
                  <a:cubicBezTo>
                    <a:pt x="418" y="259"/>
                    <a:pt x="418" y="259"/>
                    <a:pt x="418" y="259"/>
                  </a:cubicBezTo>
                  <a:cubicBezTo>
                    <a:pt x="422" y="258"/>
                    <a:pt x="426" y="257"/>
                    <a:pt x="430" y="255"/>
                  </a:cubicBezTo>
                  <a:cubicBezTo>
                    <a:pt x="431" y="255"/>
                    <a:pt x="432" y="254"/>
                    <a:pt x="433" y="253"/>
                  </a:cubicBezTo>
                  <a:cubicBezTo>
                    <a:pt x="435" y="252"/>
                    <a:pt x="438" y="251"/>
                    <a:pt x="440" y="249"/>
                  </a:cubicBezTo>
                  <a:cubicBezTo>
                    <a:pt x="441" y="249"/>
                    <a:pt x="441" y="248"/>
                    <a:pt x="442" y="248"/>
                  </a:cubicBezTo>
                  <a:cubicBezTo>
                    <a:pt x="444" y="246"/>
                    <a:pt x="447" y="244"/>
                    <a:pt x="449" y="242"/>
                  </a:cubicBezTo>
                  <a:cubicBezTo>
                    <a:pt x="449" y="242"/>
                    <a:pt x="449" y="241"/>
                    <a:pt x="449" y="241"/>
                  </a:cubicBezTo>
                  <a:cubicBezTo>
                    <a:pt x="457" y="234"/>
                    <a:pt x="462" y="225"/>
                    <a:pt x="465" y="217"/>
                  </a:cubicBezTo>
                  <a:cubicBezTo>
                    <a:pt x="477" y="187"/>
                    <a:pt x="475" y="150"/>
                    <a:pt x="458" y="133"/>
                  </a:cubicBezTo>
                  <a:cubicBezTo>
                    <a:pt x="458" y="133"/>
                    <a:pt x="458" y="133"/>
                    <a:pt x="458" y="133"/>
                  </a:cubicBezTo>
                  <a:cubicBezTo>
                    <a:pt x="456" y="132"/>
                    <a:pt x="455" y="130"/>
                    <a:pt x="453" y="129"/>
                  </a:cubicBezTo>
                  <a:cubicBezTo>
                    <a:pt x="452" y="129"/>
                    <a:pt x="452" y="128"/>
                    <a:pt x="451" y="128"/>
                  </a:cubicBezTo>
                  <a:cubicBezTo>
                    <a:pt x="434" y="118"/>
                    <a:pt x="416" y="126"/>
                    <a:pt x="405" y="136"/>
                  </a:cubicBezTo>
                  <a:cubicBezTo>
                    <a:pt x="404" y="137"/>
                    <a:pt x="402" y="139"/>
                    <a:pt x="401" y="140"/>
                  </a:cubicBezTo>
                  <a:cubicBezTo>
                    <a:pt x="400" y="141"/>
                    <a:pt x="352" y="189"/>
                    <a:pt x="339" y="118"/>
                  </a:cubicBezTo>
                  <a:cubicBezTo>
                    <a:pt x="342" y="79"/>
                    <a:pt x="344" y="39"/>
                    <a:pt x="346" y="0"/>
                  </a:cubicBezTo>
                  <a:cubicBezTo>
                    <a:pt x="317" y="1"/>
                    <a:pt x="288" y="1"/>
                    <a:pt x="258" y="2"/>
                  </a:cubicBezTo>
                  <a:cubicBezTo>
                    <a:pt x="187" y="16"/>
                    <a:pt x="203" y="57"/>
                    <a:pt x="219" y="81"/>
                  </a:cubicBezTo>
                  <a:cubicBezTo>
                    <a:pt x="219" y="81"/>
                    <a:pt x="219" y="81"/>
                    <a:pt x="219" y="81"/>
                  </a:cubicBezTo>
                  <a:cubicBezTo>
                    <a:pt x="249" y="116"/>
                    <a:pt x="233" y="173"/>
                    <a:pt x="176" y="180"/>
                  </a:cubicBezTo>
                  <a:cubicBezTo>
                    <a:pt x="176" y="180"/>
                    <a:pt x="176" y="180"/>
                    <a:pt x="176" y="180"/>
                  </a:cubicBezTo>
                  <a:cubicBezTo>
                    <a:pt x="176" y="180"/>
                    <a:pt x="176" y="180"/>
                    <a:pt x="176" y="180"/>
                  </a:cubicBezTo>
                  <a:cubicBezTo>
                    <a:pt x="175" y="180"/>
                    <a:pt x="175" y="180"/>
                    <a:pt x="175" y="180"/>
                  </a:cubicBezTo>
                  <a:cubicBezTo>
                    <a:pt x="151" y="178"/>
                    <a:pt x="136" y="167"/>
                    <a:pt x="127" y="154"/>
                  </a:cubicBezTo>
                  <a:cubicBezTo>
                    <a:pt x="126" y="153"/>
                    <a:pt x="126" y="153"/>
                    <a:pt x="126" y="153"/>
                  </a:cubicBezTo>
                  <a:cubicBezTo>
                    <a:pt x="125" y="152"/>
                    <a:pt x="125" y="150"/>
                    <a:pt x="124" y="149"/>
                  </a:cubicBezTo>
                  <a:cubicBezTo>
                    <a:pt x="123" y="148"/>
                    <a:pt x="123" y="147"/>
                    <a:pt x="122" y="145"/>
                  </a:cubicBezTo>
                  <a:cubicBezTo>
                    <a:pt x="122" y="145"/>
                    <a:pt x="122" y="145"/>
                    <a:pt x="122" y="145"/>
                  </a:cubicBezTo>
                  <a:cubicBezTo>
                    <a:pt x="112" y="123"/>
                    <a:pt x="117" y="97"/>
                    <a:pt x="128" y="83"/>
                  </a:cubicBezTo>
                  <a:cubicBezTo>
                    <a:pt x="129" y="83"/>
                    <a:pt x="172" y="25"/>
                    <a:pt x="97" y="5"/>
                  </a:cubicBezTo>
                  <a:cubicBezTo>
                    <a:pt x="64" y="6"/>
                    <a:pt x="32" y="7"/>
                    <a:pt x="0" y="7"/>
                  </a:cubicBezTo>
                  <a:cubicBezTo>
                    <a:pt x="0" y="8"/>
                    <a:pt x="0" y="8"/>
                    <a:pt x="0" y="8"/>
                  </a:cubicBezTo>
                  <a:cubicBezTo>
                    <a:pt x="11" y="137"/>
                    <a:pt x="25" y="267"/>
                    <a:pt x="40" y="381"/>
                  </a:cubicBezTo>
                  <a:cubicBezTo>
                    <a:pt x="66" y="380"/>
                    <a:pt x="92" y="380"/>
                    <a:pt x="119" y="379"/>
                  </a:cubicBezTo>
                  <a:cubicBezTo>
                    <a:pt x="165" y="363"/>
                    <a:pt x="148" y="327"/>
                    <a:pt x="138" y="313"/>
                  </a:cubicBezTo>
                  <a:cubicBezTo>
                    <a:pt x="138" y="312"/>
                    <a:pt x="137" y="311"/>
                    <a:pt x="137" y="310"/>
                  </a:cubicBezTo>
                  <a:cubicBezTo>
                    <a:pt x="137" y="310"/>
                    <a:pt x="137" y="310"/>
                    <a:pt x="137" y="310"/>
                  </a:cubicBezTo>
                  <a:cubicBezTo>
                    <a:pt x="133" y="306"/>
                    <a:pt x="129" y="301"/>
                    <a:pt x="126" y="293"/>
                  </a:cubicBezTo>
                  <a:cubicBezTo>
                    <a:pt x="118" y="274"/>
                    <a:pt x="121" y="254"/>
                    <a:pt x="130" y="240"/>
                  </a:cubicBezTo>
                  <a:cubicBezTo>
                    <a:pt x="130" y="240"/>
                    <a:pt x="130" y="240"/>
                    <a:pt x="130" y="240"/>
                  </a:cubicBezTo>
                  <a:cubicBezTo>
                    <a:pt x="140" y="225"/>
                    <a:pt x="156" y="215"/>
                    <a:pt x="174" y="215"/>
                  </a:cubicBezTo>
                  <a:cubicBezTo>
                    <a:pt x="174" y="215"/>
                    <a:pt x="174" y="215"/>
                    <a:pt x="175" y="215"/>
                  </a:cubicBezTo>
                  <a:cubicBezTo>
                    <a:pt x="175" y="215"/>
                    <a:pt x="175" y="215"/>
                    <a:pt x="175" y="215"/>
                  </a:cubicBezTo>
                  <a:cubicBezTo>
                    <a:pt x="179" y="215"/>
                    <a:pt x="183" y="215"/>
                    <a:pt x="187" y="216"/>
                  </a:cubicBezTo>
                  <a:cubicBezTo>
                    <a:pt x="200" y="219"/>
                    <a:pt x="209" y="226"/>
                    <a:pt x="216" y="234"/>
                  </a:cubicBezTo>
                  <a:cubicBezTo>
                    <a:pt x="218" y="236"/>
                    <a:pt x="219" y="238"/>
                    <a:pt x="220" y="240"/>
                  </a:cubicBezTo>
                  <a:cubicBezTo>
                    <a:pt x="221" y="241"/>
                    <a:pt x="222" y="243"/>
                    <a:pt x="223" y="245"/>
                  </a:cubicBezTo>
                  <a:cubicBezTo>
                    <a:pt x="224" y="247"/>
                    <a:pt x="225" y="249"/>
                    <a:pt x="226" y="251"/>
                  </a:cubicBezTo>
                  <a:cubicBezTo>
                    <a:pt x="227" y="255"/>
                    <a:pt x="228" y="259"/>
                    <a:pt x="229" y="262"/>
                  </a:cubicBezTo>
                  <a:cubicBezTo>
                    <a:pt x="229" y="262"/>
                    <a:pt x="229" y="263"/>
                    <a:pt x="229" y="263"/>
                  </a:cubicBezTo>
                  <a:cubicBezTo>
                    <a:pt x="230" y="275"/>
                    <a:pt x="229" y="288"/>
                    <a:pt x="222" y="299"/>
                  </a:cubicBezTo>
                  <a:cubicBezTo>
                    <a:pt x="221" y="302"/>
                    <a:pt x="219" y="305"/>
                    <a:pt x="216" y="308"/>
                  </a:cubicBezTo>
                  <a:cubicBezTo>
                    <a:pt x="216" y="309"/>
                    <a:pt x="181" y="356"/>
                    <a:pt x="232" y="377"/>
                  </a:cubicBezTo>
                  <a:cubicBezTo>
                    <a:pt x="261" y="377"/>
                    <a:pt x="289" y="376"/>
                    <a:pt x="317" y="375"/>
                  </a:cubicBezTo>
                  <a:cubicBezTo>
                    <a:pt x="317" y="375"/>
                    <a:pt x="317" y="375"/>
                    <a:pt x="317" y="375"/>
                  </a:cubicBezTo>
                  <a:cubicBezTo>
                    <a:pt x="318" y="375"/>
                    <a:pt x="318" y="375"/>
                    <a:pt x="318" y="375"/>
                  </a:cubicBezTo>
                  <a:cubicBezTo>
                    <a:pt x="321" y="342"/>
                    <a:pt x="324" y="307"/>
                    <a:pt x="328" y="272"/>
                  </a:cubicBezTo>
                  <a:cubicBezTo>
                    <a:pt x="331" y="260"/>
                    <a:pt x="338" y="233"/>
                    <a:pt x="357" y="230"/>
                  </a:cubicBezTo>
                  <a:close/>
                </a:path>
              </a:pathLst>
            </a:custGeom>
            <a:solidFill>
              <a:srgbClr val="1F4E79"/>
            </a:solidFill>
            <a:ln w="3175">
              <a:solidFill>
                <a:schemeClr val="bg1"/>
              </a:solidFill>
            </a:ln>
          </p:spPr>
          <p:txBody>
            <a:bodyPr anchor="ctr"/>
            <a:lstStyle/>
            <a:p>
              <a:pPr algn="ctr"/>
              <a:endParaRPr/>
            </a:p>
          </p:txBody>
        </p:sp>
        <p:sp>
          <p:nvSpPr>
            <p:cNvPr id="75" name="Freeform: Shape 122"/>
            <p:cNvSpPr/>
            <p:nvPr/>
          </p:nvSpPr>
          <p:spPr bwMode="auto">
            <a:xfrm>
              <a:off x="5718706" y="5392947"/>
              <a:ext cx="929759" cy="1472118"/>
            </a:xfrm>
            <a:custGeom>
              <a:avLst/>
              <a:gdLst>
                <a:gd name="T0" fmla="*/ 183 w 278"/>
                <a:gd name="T1" fmla="*/ 84 h 440"/>
                <a:gd name="T2" fmla="*/ 190 w 278"/>
                <a:gd name="T3" fmla="*/ 47 h 440"/>
                <a:gd name="T4" fmla="*/ 184 w 278"/>
                <a:gd name="T5" fmla="*/ 30 h 440"/>
                <a:gd name="T6" fmla="*/ 177 w 278"/>
                <a:gd name="T7" fmla="*/ 19 h 440"/>
                <a:gd name="T8" fmla="*/ 135 w 278"/>
                <a:gd name="T9" fmla="*/ 0 h 440"/>
                <a:gd name="T10" fmla="*/ 91 w 278"/>
                <a:gd name="T11" fmla="*/ 25 h 440"/>
                <a:gd name="T12" fmla="*/ 98 w 278"/>
                <a:gd name="T13" fmla="*/ 95 h 440"/>
                <a:gd name="T14" fmla="*/ 80 w 278"/>
                <a:gd name="T15" fmla="*/ 164 h 440"/>
                <a:gd name="T16" fmla="*/ 15 w 278"/>
                <a:gd name="T17" fmla="*/ 272 h 440"/>
                <a:gd name="T18" fmla="*/ 65 w 278"/>
                <a:gd name="T19" fmla="*/ 285 h 440"/>
                <a:gd name="T20" fmla="*/ 110 w 278"/>
                <a:gd name="T21" fmla="*/ 281 h 440"/>
                <a:gd name="T22" fmla="*/ 128 w 278"/>
                <a:gd name="T23" fmla="*/ 332 h 440"/>
                <a:gd name="T24" fmla="*/ 113 w 278"/>
                <a:gd name="T25" fmla="*/ 364 h 440"/>
                <a:gd name="T26" fmla="*/ 108 w 278"/>
                <a:gd name="T27" fmla="*/ 367 h 440"/>
                <a:gd name="T28" fmla="*/ 102 w 278"/>
                <a:gd name="T29" fmla="*/ 370 h 440"/>
                <a:gd name="T30" fmla="*/ 97 w 278"/>
                <a:gd name="T31" fmla="*/ 371 h 440"/>
                <a:gd name="T32" fmla="*/ 97 w 278"/>
                <a:gd name="T33" fmla="*/ 371 h 440"/>
                <a:gd name="T34" fmla="*/ 73 w 278"/>
                <a:gd name="T35" fmla="*/ 360 h 440"/>
                <a:gd name="T36" fmla="*/ 56 w 278"/>
                <a:gd name="T37" fmla="*/ 352 h 440"/>
                <a:gd name="T38" fmla="*/ 53 w 278"/>
                <a:gd name="T39" fmla="*/ 351 h 440"/>
                <a:gd name="T40" fmla="*/ 42 w 278"/>
                <a:gd name="T41" fmla="*/ 355 h 440"/>
                <a:gd name="T42" fmla="*/ 35 w 278"/>
                <a:gd name="T43" fmla="*/ 371 h 440"/>
                <a:gd name="T44" fmla="*/ 51 w 278"/>
                <a:gd name="T45" fmla="*/ 440 h 440"/>
                <a:gd name="T46" fmla="*/ 247 w 278"/>
                <a:gd name="T47" fmla="*/ 377 h 440"/>
                <a:gd name="T48" fmla="*/ 246 w 278"/>
                <a:gd name="T49" fmla="*/ 362 h 440"/>
                <a:gd name="T50" fmla="*/ 244 w 278"/>
                <a:gd name="T51" fmla="*/ 358 h 440"/>
                <a:gd name="T52" fmla="*/ 208 w 278"/>
                <a:gd name="T53" fmla="*/ 358 h 440"/>
                <a:gd name="T54" fmla="*/ 184 w 278"/>
                <a:gd name="T55" fmla="*/ 370 h 440"/>
                <a:gd name="T56" fmla="*/ 153 w 278"/>
                <a:gd name="T57" fmla="*/ 332 h 440"/>
                <a:gd name="T58" fmla="*/ 152 w 278"/>
                <a:gd name="T59" fmla="*/ 321 h 440"/>
                <a:gd name="T60" fmla="*/ 153 w 278"/>
                <a:gd name="T61" fmla="*/ 313 h 440"/>
                <a:gd name="T62" fmla="*/ 158 w 278"/>
                <a:gd name="T63" fmla="*/ 296 h 440"/>
                <a:gd name="T64" fmla="*/ 164 w 278"/>
                <a:gd name="T65" fmla="*/ 287 h 440"/>
                <a:gd name="T66" fmla="*/ 170 w 278"/>
                <a:gd name="T67" fmla="*/ 279 h 440"/>
                <a:gd name="T68" fmla="*/ 174 w 278"/>
                <a:gd name="T69" fmla="*/ 276 h 440"/>
                <a:gd name="T70" fmla="*/ 184 w 278"/>
                <a:gd name="T71" fmla="*/ 271 h 440"/>
                <a:gd name="T72" fmla="*/ 191 w 278"/>
                <a:gd name="T73" fmla="*/ 270 h 440"/>
                <a:gd name="T74" fmla="*/ 215 w 278"/>
                <a:gd name="T75" fmla="*/ 282 h 440"/>
                <a:gd name="T76" fmla="*/ 278 w 278"/>
                <a:gd name="T77" fmla="*/ 160 h 440"/>
                <a:gd name="T78" fmla="*/ 177 w 278"/>
                <a:gd name="T79" fmla="*/ 9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8" h="440">
                  <a:moveTo>
                    <a:pt x="177" y="93"/>
                  </a:moveTo>
                  <a:cubicBezTo>
                    <a:pt x="180" y="90"/>
                    <a:pt x="182" y="87"/>
                    <a:pt x="183" y="84"/>
                  </a:cubicBezTo>
                  <a:cubicBezTo>
                    <a:pt x="189" y="74"/>
                    <a:pt x="191" y="60"/>
                    <a:pt x="190" y="48"/>
                  </a:cubicBezTo>
                  <a:cubicBezTo>
                    <a:pt x="190" y="48"/>
                    <a:pt x="190" y="47"/>
                    <a:pt x="190" y="47"/>
                  </a:cubicBezTo>
                  <a:cubicBezTo>
                    <a:pt x="189" y="44"/>
                    <a:pt x="188" y="40"/>
                    <a:pt x="187" y="36"/>
                  </a:cubicBezTo>
                  <a:cubicBezTo>
                    <a:pt x="186" y="34"/>
                    <a:pt x="185" y="32"/>
                    <a:pt x="184" y="30"/>
                  </a:cubicBezTo>
                  <a:cubicBezTo>
                    <a:pt x="183" y="28"/>
                    <a:pt x="182" y="26"/>
                    <a:pt x="181" y="25"/>
                  </a:cubicBezTo>
                  <a:cubicBezTo>
                    <a:pt x="180" y="23"/>
                    <a:pt x="179" y="21"/>
                    <a:pt x="177" y="19"/>
                  </a:cubicBezTo>
                  <a:cubicBezTo>
                    <a:pt x="168" y="9"/>
                    <a:pt x="155" y="2"/>
                    <a:pt x="136" y="0"/>
                  </a:cubicBezTo>
                  <a:cubicBezTo>
                    <a:pt x="136" y="0"/>
                    <a:pt x="135" y="0"/>
                    <a:pt x="135" y="0"/>
                  </a:cubicBezTo>
                  <a:cubicBezTo>
                    <a:pt x="114" y="3"/>
                    <a:pt x="100" y="12"/>
                    <a:pt x="91" y="25"/>
                  </a:cubicBezTo>
                  <a:cubicBezTo>
                    <a:pt x="91" y="25"/>
                    <a:pt x="91" y="25"/>
                    <a:pt x="91" y="25"/>
                  </a:cubicBezTo>
                  <a:cubicBezTo>
                    <a:pt x="78" y="46"/>
                    <a:pt x="81" y="75"/>
                    <a:pt x="98" y="95"/>
                  </a:cubicBezTo>
                  <a:cubicBezTo>
                    <a:pt x="98" y="95"/>
                    <a:pt x="98" y="95"/>
                    <a:pt x="98" y="95"/>
                  </a:cubicBezTo>
                  <a:cubicBezTo>
                    <a:pt x="98" y="96"/>
                    <a:pt x="99" y="97"/>
                    <a:pt x="99" y="98"/>
                  </a:cubicBezTo>
                  <a:cubicBezTo>
                    <a:pt x="110" y="114"/>
                    <a:pt x="125" y="148"/>
                    <a:pt x="80" y="164"/>
                  </a:cubicBezTo>
                  <a:cubicBezTo>
                    <a:pt x="53" y="165"/>
                    <a:pt x="26" y="166"/>
                    <a:pt x="0" y="166"/>
                  </a:cubicBezTo>
                  <a:cubicBezTo>
                    <a:pt x="5" y="203"/>
                    <a:pt x="10" y="239"/>
                    <a:pt x="15" y="272"/>
                  </a:cubicBezTo>
                  <a:cubicBezTo>
                    <a:pt x="15" y="272"/>
                    <a:pt x="15" y="273"/>
                    <a:pt x="16" y="273"/>
                  </a:cubicBezTo>
                  <a:cubicBezTo>
                    <a:pt x="38" y="319"/>
                    <a:pt x="65" y="286"/>
                    <a:pt x="65" y="285"/>
                  </a:cubicBezTo>
                  <a:cubicBezTo>
                    <a:pt x="71" y="276"/>
                    <a:pt x="80" y="272"/>
                    <a:pt x="90" y="273"/>
                  </a:cubicBezTo>
                  <a:cubicBezTo>
                    <a:pt x="96" y="273"/>
                    <a:pt x="103" y="275"/>
                    <a:pt x="110" y="281"/>
                  </a:cubicBezTo>
                  <a:cubicBezTo>
                    <a:pt x="112" y="283"/>
                    <a:pt x="114" y="285"/>
                    <a:pt x="115" y="287"/>
                  </a:cubicBezTo>
                  <a:cubicBezTo>
                    <a:pt x="124" y="297"/>
                    <a:pt x="130" y="313"/>
                    <a:pt x="128" y="332"/>
                  </a:cubicBezTo>
                  <a:cubicBezTo>
                    <a:pt x="128" y="335"/>
                    <a:pt x="127" y="339"/>
                    <a:pt x="126" y="343"/>
                  </a:cubicBezTo>
                  <a:cubicBezTo>
                    <a:pt x="124" y="351"/>
                    <a:pt x="120" y="358"/>
                    <a:pt x="113" y="364"/>
                  </a:cubicBezTo>
                  <a:cubicBezTo>
                    <a:pt x="113" y="364"/>
                    <a:pt x="112" y="364"/>
                    <a:pt x="112" y="365"/>
                  </a:cubicBezTo>
                  <a:cubicBezTo>
                    <a:pt x="111" y="366"/>
                    <a:pt x="109" y="366"/>
                    <a:pt x="108" y="367"/>
                  </a:cubicBezTo>
                  <a:cubicBezTo>
                    <a:pt x="107" y="368"/>
                    <a:pt x="106" y="368"/>
                    <a:pt x="105" y="369"/>
                  </a:cubicBezTo>
                  <a:cubicBezTo>
                    <a:pt x="104" y="369"/>
                    <a:pt x="103" y="369"/>
                    <a:pt x="102" y="370"/>
                  </a:cubicBezTo>
                  <a:cubicBezTo>
                    <a:pt x="100" y="370"/>
                    <a:pt x="99" y="371"/>
                    <a:pt x="97" y="371"/>
                  </a:cubicBezTo>
                  <a:cubicBezTo>
                    <a:pt x="97" y="371"/>
                    <a:pt x="97" y="371"/>
                    <a:pt x="97" y="371"/>
                  </a:cubicBezTo>
                  <a:cubicBezTo>
                    <a:pt x="97" y="371"/>
                    <a:pt x="97" y="371"/>
                    <a:pt x="97" y="371"/>
                  </a:cubicBezTo>
                  <a:cubicBezTo>
                    <a:pt x="97" y="371"/>
                    <a:pt x="97" y="371"/>
                    <a:pt x="97" y="371"/>
                  </a:cubicBezTo>
                  <a:cubicBezTo>
                    <a:pt x="87" y="371"/>
                    <a:pt x="81" y="368"/>
                    <a:pt x="73" y="360"/>
                  </a:cubicBezTo>
                  <a:cubicBezTo>
                    <a:pt x="73" y="360"/>
                    <a:pt x="73" y="360"/>
                    <a:pt x="73" y="360"/>
                  </a:cubicBezTo>
                  <a:cubicBezTo>
                    <a:pt x="72" y="359"/>
                    <a:pt x="71" y="358"/>
                    <a:pt x="69" y="358"/>
                  </a:cubicBezTo>
                  <a:cubicBezTo>
                    <a:pt x="66" y="355"/>
                    <a:pt x="61" y="353"/>
                    <a:pt x="56" y="352"/>
                  </a:cubicBezTo>
                  <a:cubicBezTo>
                    <a:pt x="56" y="352"/>
                    <a:pt x="56" y="352"/>
                    <a:pt x="55" y="352"/>
                  </a:cubicBezTo>
                  <a:cubicBezTo>
                    <a:pt x="55" y="351"/>
                    <a:pt x="54" y="351"/>
                    <a:pt x="53" y="351"/>
                  </a:cubicBezTo>
                  <a:cubicBezTo>
                    <a:pt x="49" y="351"/>
                    <a:pt x="46" y="352"/>
                    <a:pt x="43" y="354"/>
                  </a:cubicBezTo>
                  <a:cubicBezTo>
                    <a:pt x="42" y="354"/>
                    <a:pt x="42" y="354"/>
                    <a:pt x="42" y="355"/>
                  </a:cubicBezTo>
                  <a:cubicBezTo>
                    <a:pt x="41" y="355"/>
                    <a:pt x="40" y="356"/>
                    <a:pt x="39" y="357"/>
                  </a:cubicBezTo>
                  <a:cubicBezTo>
                    <a:pt x="37" y="360"/>
                    <a:pt x="36" y="365"/>
                    <a:pt x="35" y="371"/>
                  </a:cubicBezTo>
                  <a:cubicBezTo>
                    <a:pt x="35" y="373"/>
                    <a:pt x="35" y="374"/>
                    <a:pt x="35" y="376"/>
                  </a:cubicBezTo>
                  <a:cubicBezTo>
                    <a:pt x="40" y="400"/>
                    <a:pt x="45" y="421"/>
                    <a:pt x="51" y="440"/>
                  </a:cubicBezTo>
                  <a:cubicBezTo>
                    <a:pt x="111" y="439"/>
                    <a:pt x="172" y="437"/>
                    <a:pt x="232" y="436"/>
                  </a:cubicBezTo>
                  <a:cubicBezTo>
                    <a:pt x="237" y="419"/>
                    <a:pt x="242" y="399"/>
                    <a:pt x="247" y="377"/>
                  </a:cubicBezTo>
                  <a:cubicBezTo>
                    <a:pt x="247" y="374"/>
                    <a:pt x="247" y="372"/>
                    <a:pt x="247" y="370"/>
                  </a:cubicBezTo>
                  <a:cubicBezTo>
                    <a:pt x="247" y="367"/>
                    <a:pt x="246" y="365"/>
                    <a:pt x="246" y="362"/>
                  </a:cubicBezTo>
                  <a:cubicBezTo>
                    <a:pt x="246" y="361"/>
                    <a:pt x="245" y="360"/>
                    <a:pt x="245" y="359"/>
                  </a:cubicBezTo>
                  <a:cubicBezTo>
                    <a:pt x="245" y="359"/>
                    <a:pt x="245" y="358"/>
                    <a:pt x="244" y="358"/>
                  </a:cubicBezTo>
                  <a:cubicBezTo>
                    <a:pt x="238" y="344"/>
                    <a:pt x="221" y="346"/>
                    <a:pt x="208" y="359"/>
                  </a:cubicBezTo>
                  <a:cubicBezTo>
                    <a:pt x="208" y="358"/>
                    <a:pt x="208" y="358"/>
                    <a:pt x="208" y="358"/>
                  </a:cubicBezTo>
                  <a:cubicBezTo>
                    <a:pt x="200" y="367"/>
                    <a:pt x="194" y="370"/>
                    <a:pt x="185" y="370"/>
                  </a:cubicBezTo>
                  <a:cubicBezTo>
                    <a:pt x="184" y="370"/>
                    <a:pt x="184" y="370"/>
                    <a:pt x="184" y="370"/>
                  </a:cubicBezTo>
                  <a:cubicBezTo>
                    <a:pt x="166" y="368"/>
                    <a:pt x="157" y="354"/>
                    <a:pt x="154" y="338"/>
                  </a:cubicBezTo>
                  <a:cubicBezTo>
                    <a:pt x="153" y="336"/>
                    <a:pt x="153" y="334"/>
                    <a:pt x="153" y="332"/>
                  </a:cubicBezTo>
                  <a:cubicBezTo>
                    <a:pt x="153" y="331"/>
                    <a:pt x="152" y="330"/>
                    <a:pt x="152" y="330"/>
                  </a:cubicBezTo>
                  <a:cubicBezTo>
                    <a:pt x="152" y="327"/>
                    <a:pt x="152" y="324"/>
                    <a:pt x="152" y="321"/>
                  </a:cubicBezTo>
                  <a:cubicBezTo>
                    <a:pt x="152" y="320"/>
                    <a:pt x="152" y="318"/>
                    <a:pt x="153" y="317"/>
                  </a:cubicBezTo>
                  <a:cubicBezTo>
                    <a:pt x="153" y="316"/>
                    <a:pt x="153" y="315"/>
                    <a:pt x="153" y="313"/>
                  </a:cubicBezTo>
                  <a:cubicBezTo>
                    <a:pt x="154" y="308"/>
                    <a:pt x="155" y="304"/>
                    <a:pt x="156" y="300"/>
                  </a:cubicBezTo>
                  <a:cubicBezTo>
                    <a:pt x="157" y="298"/>
                    <a:pt x="158" y="297"/>
                    <a:pt x="158" y="296"/>
                  </a:cubicBezTo>
                  <a:cubicBezTo>
                    <a:pt x="159" y="295"/>
                    <a:pt x="160" y="293"/>
                    <a:pt x="160" y="292"/>
                  </a:cubicBezTo>
                  <a:cubicBezTo>
                    <a:pt x="161" y="290"/>
                    <a:pt x="162" y="288"/>
                    <a:pt x="164" y="287"/>
                  </a:cubicBezTo>
                  <a:cubicBezTo>
                    <a:pt x="165" y="285"/>
                    <a:pt x="166" y="283"/>
                    <a:pt x="168" y="282"/>
                  </a:cubicBezTo>
                  <a:cubicBezTo>
                    <a:pt x="168" y="281"/>
                    <a:pt x="169" y="280"/>
                    <a:pt x="170" y="279"/>
                  </a:cubicBezTo>
                  <a:cubicBezTo>
                    <a:pt x="170" y="279"/>
                    <a:pt x="170" y="279"/>
                    <a:pt x="171" y="279"/>
                  </a:cubicBezTo>
                  <a:cubicBezTo>
                    <a:pt x="172" y="278"/>
                    <a:pt x="173" y="277"/>
                    <a:pt x="174" y="276"/>
                  </a:cubicBezTo>
                  <a:cubicBezTo>
                    <a:pt x="175" y="276"/>
                    <a:pt x="176" y="275"/>
                    <a:pt x="177" y="274"/>
                  </a:cubicBezTo>
                  <a:cubicBezTo>
                    <a:pt x="180" y="273"/>
                    <a:pt x="182" y="272"/>
                    <a:pt x="184" y="271"/>
                  </a:cubicBezTo>
                  <a:cubicBezTo>
                    <a:pt x="186" y="271"/>
                    <a:pt x="188" y="271"/>
                    <a:pt x="189" y="271"/>
                  </a:cubicBezTo>
                  <a:cubicBezTo>
                    <a:pt x="190" y="271"/>
                    <a:pt x="190" y="270"/>
                    <a:pt x="191" y="270"/>
                  </a:cubicBezTo>
                  <a:cubicBezTo>
                    <a:pt x="198" y="270"/>
                    <a:pt x="205" y="273"/>
                    <a:pt x="210" y="278"/>
                  </a:cubicBezTo>
                  <a:cubicBezTo>
                    <a:pt x="212" y="279"/>
                    <a:pt x="214" y="281"/>
                    <a:pt x="215" y="282"/>
                  </a:cubicBezTo>
                  <a:cubicBezTo>
                    <a:pt x="215" y="283"/>
                    <a:pt x="245" y="318"/>
                    <a:pt x="266" y="263"/>
                  </a:cubicBezTo>
                  <a:cubicBezTo>
                    <a:pt x="270" y="230"/>
                    <a:pt x="274" y="196"/>
                    <a:pt x="278" y="160"/>
                  </a:cubicBezTo>
                  <a:cubicBezTo>
                    <a:pt x="250" y="161"/>
                    <a:pt x="222" y="162"/>
                    <a:pt x="193" y="162"/>
                  </a:cubicBezTo>
                  <a:cubicBezTo>
                    <a:pt x="142" y="141"/>
                    <a:pt x="177" y="94"/>
                    <a:pt x="177" y="93"/>
                  </a:cubicBezTo>
                  <a:close/>
                </a:path>
              </a:pathLst>
            </a:custGeom>
            <a:solidFill>
              <a:schemeClr val="accent5"/>
            </a:solidFill>
            <a:ln w="3175">
              <a:solidFill>
                <a:schemeClr val="bg1"/>
              </a:solidFill>
            </a:ln>
          </p:spPr>
          <p:txBody>
            <a:bodyPr anchor="ctr"/>
            <a:lstStyle/>
            <a:p>
              <a:pPr algn="ctr"/>
              <a:endParaRPr/>
            </a:p>
          </p:txBody>
        </p:sp>
        <p:sp>
          <p:nvSpPr>
            <p:cNvPr id="76" name="Freeform: Shape 123"/>
            <p:cNvSpPr/>
            <p:nvPr/>
          </p:nvSpPr>
          <p:spPr bwMode="auto">
            <a:xfrm>
              <a:off x="6594566" y="6828010"/>
              <a:ext cx="912917" cy="286338"/>
            </a:xfrm>
            <a:custGeom>
              <a:avLst/>
              <a:gdLst>
                <a:gd name="T0" fmla="*/ 88 w 273"/>
                <a:gd name="T1" fmla="*/ 82 h 86"/>
                <a:gd name="T2" fmla="*/ 109 w 273"/>
                <a:gd name="T3" fmla="*/ 80 h 86"/>
                <a:gd name="T4" fmla="*/ 136 w 273"/>
                <a:gd name="T5" fmla="*/ 69 h 86"/>
                <a:gd name="T6" fmla="*/ 155 w 273"/>
                <a:gd name="T7" fmla="*/ 63 h 86"/>
                <a:gd name="T8" fmla="*/ 205 w 273"/>
                <a:gd name="T9" fmla="*/ 45 h 86"/>
                <a:gd name="T10" fmla="*/ 273 w 273"/>
                <a:gd name="T11" fmla="*/ 0 h 86"/>
                <a:gd name="T12" fmla="*/ 178 w 273"/>
                <a:gd name="T13" fmla="*/ 2 h 86"/>
                <a:gd name="T14" fmla="*/ 142 w 273"/>
                <a:gd name="T15" fmla="*/ 4 h 86"/>
                <a:gd name="T16" fmla="*/ 0 w 273"/>
                <a:gd name="T17" fmla="*/ 85 h 86"/>
                <a:gd name="T18" fmla="*/ 1 w 273"/>
                <a:gd name="T19" fmla="*/ 86 h 86"/>
                <a:gd name="T20" fmla="*/ 14 w 273"/>
                <a:gd name="T21" fmla="*/ 85 h 86"/>
                <a:gd name="T22" fmla="*/ 88 w 273"/>
                <a:gd name="T23" fmla="*/ 8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86">
                  <a:moveTo>
                    <a:pt x="88" y="82"/>
                  </a:moveTo>
                  <a:cubicBezTo>
                    <a:pt x="89" y="82"/>
                    <a:pt x="108" y="80"/>
                    <a:pt x="109" y="80"/>
                  </a:cubicBezTo>
                  <a:cubicBezTo>
                    <a:pt x="125" y="77"/>
                    <a:pt x="121" y="75"/>
                    <a:pt x="136" y="69"/>
                  </a:cubicBezTo>
                  <a:cubicBezTo>
                    <a:pt x="142" y="66"/>
                    <a:pt x="148" y="64"/>
                    <a:pt x="155" y="63"/>
                  </a:cubicBezTo>
                  <a:cubicBezTo>
                    <a:pt x="173" y="60"/>
                    <a:pt x="189" y="54"/>
                    <a:pt x="205" y="45"/>
                  </a:cubicBezTo>
                  <a:cubicBezTo>
                    <a:pt x="229" y="33"/>
                    <a:pt x="251" y="17"/>
                    <a:pt x="273" y="0"/>
                  </a:cubicBezTo>
                  <a:cubicBezTo>
                    <a:pt x="248" y="0"/>
                    <a:pt x="216" y="1"/>
                    <a:pt x="178" y="2"/>
                  </a:cubicBezTo>
                  <a:cubicBezTo>
                    <a:pt x="166" y="3"/>
                    <a:pt x="154" y="3"/>
                    <a:pt x="142" y="4"/>
                  </a:cubicBezTo>
                  <a:cubicBezTo>
                    <a:pt x="100" y="54"/>
                    <a:pt x="53" y="84"/>
                    <a:pt x="0" y="85"/>
                  </a:cubicBezTo>
                  <a:cubicBezTo>
                    <a:pt x="1" y="85"/>
                    <a:pt x="1" y="86"/>
                    <a:pt x="1" y="86"/>
                  </a:cubicBezTo>
                  <a:cubicBezTo>
                    <a:pt x="6" y="85"/>
                    <a:pt x="10" y="85"/>
                    <a:pt x="14" y="85"/>
                  </a:cubicBezTo>
                  <a:cubicBezTo>
                    <a:pt x="47" y="84"/>
                    <a:pt x="57" y="84"/>
                    <a:pt x="88" y="82"/>
                  </a:cubicBezTo>
                  <a:close/>
                </a:path>
              </a:pathLst>
            </a:custGeom>
            <a:solidFill>
              <a:srgbClr val="1F4E79"/>
            </a:solidFill>
            <a:ln w="3175">
              <a:solidFill>
                <a:schemeClr val="bg1"/>
              </a:solidFill>
            </a:ln>
          </p:spPr>
          <p:txBody>
            <a:bodyPr anchor="ctr"/>
            <a:lstStyle/>
            <a:p>
              <a:pPr algn="ctr"/>
              <a:endParaRPr dirty="0"/>
            </a:p>
          </p:txBody>
        </p:sp>
        <p:sp>
          <p:nvSpPr>
            <p:cNvPr id="77" name="Freeform: Shape 124"/>
            <p:cNvSpPr/>
            <p:nvPr/>
          </p:nvSpPr>
          <p:spPr bwMode="auto">
            <a:xfrm>
              <a:off x="6847217" y="6817905"/>
              <a:ext cx="872493" cy="282970"/>
            </a:xfrm>
            <a:custGeom>
              <a:avLst/>
              <a:gdLst>
                <a:gd name="T0" fmla="*/ 261 w 261"/>
                <a:gd name="T1" fmla="*/ 0 h 85"/>
                <a:gd name="T2" fmla="*/ 261 w 261"/>
                <a:gd name="T3" fmla="*/ 0 h 85"/>
                <a:gd name="T4" fmla="*/ 249 w 261"/>
                <a:gd name="T5" fmla="*/ 1 h 85"/>
                <a:gd name="T6" fmla="*/ 237 w 261"/>
                <a:gd name="T7" fmla="*/ 7 h 85"/>
                <a:gd name="T8" fmla="*/ 231 w 261"/>
                <a:gd name="T9" fmla="*/ 10 h 85"/>
                <a:gd name="T10" fmla="*/ 191 w 261"/>
                <a:gd name="T11" fmla="*/ 35 h 85"/>
                <a:gd name="T12" fmla="*/ 177 w 261"/>
                <a:gd name="T13" fmla="*/ 44 h 85"/>
                <a:gd name="T14" fmla="*/ 164 w 261"/>
                <a:gd name="T15" fmla="*/ 50 h 85"/>
                <a:gd name="T16" fmla="*/ 151 w 261"/>
                <a:gd name="T17" fmla="*/ 55 h 85"/>
                <a:gd name="T18" fmla="*/ 135 w 261"/>
                <a:gd name="T19" fmla="*/ 61 h 85"/>
                <a:gd name="T20" fmla="*/ 108 w 261"/>
                <a:gd name="T21" fmla="*/ 68 h 85"/>
                <a:gd name="T22" fmla="*/ 178 w 261"/>
                <a:gd name="T23" fmla="*/ 35 h 85"/>
                <a:gd name="T24" fmla="*/ 208 w 261"/>
                <a:gd name="T25" fmla="*/ 18 h 85"/>
                <a:gd name="T26" fmla="*/ 198 w 261"/>
                <a:gd name="T27" fmla="*/ 2 h 85"/>
                <a:gd name="T28" fmla="*/ 129 w 261"/>
                <a:gd name="T29" fmla="*/ 48 h 85"/>
                <a:gd name="T30" fmla="*/ 90 w 261"/>
                <a:gd name="T31" fmla="*/ 63 h 85"/>
                <a:gd name="T32" fmla="*/ 90 w 261"/>
                <a:gd name="T33" fmla="*/ 63 h 85"/>
                <a:gd name="T34" fmla="*/ 87 w 261"/>
                <a:gd name="T35" fmla="*/ 63 h 85"/>
                <a:gd name="T36" fmla="*/ 88 w 261"/>
                <a:gd name="T37" fmla="*/ 62 h 85"/>
                <a:gd name="T38" fmla="*/ 90 w 261"/>
                <a:gd name="T39" fmla="*/ 60 h 85"/>
                <a:gd name="T40" fmla="*/ 93 w 261"/>
                <a:gd name="T41" fmla="*/ 58 h 85"/>
                <a:gd name="T42" fmla="*/ 94 w 261"/>
                <a:gd name="T43" fmla="*/ 55 h 85"/>
                <a:gd name="T44" fmla="*/ 92 w 261"/>
                <a:gd name="T45" fmla="*/ 55 h 85"/>
                <a:gd name="T46" fmla="*/ 2 w 261"/>
                <a:gd name="T47" fmla="*/ 84 h 85"/>
                <a:gd name="T48" fmla="*/ 3 w 261"/>
                <a:gd name="T49" fmla="*/ 84 h 85"/>
                <a:gd name="T50" fmla="*/ 35 w 261"/>
                <a:gd name="T51" fmla="*/ 80 h 85"/>
                <a:gd name="T52" fmla="*/ 36 w 261"/>
                <a:gd name="T53" fmla="*/ 81 h 85"/>
                <a:gd name="T54" fmla="*/ 14 w 261"/>
                <a:gd name="T55" fmla="*/ 85 h 85"/>
                <a:gd name="T56" fmla="*/ 42 w 261"/>
                <a:gd name="T57" fmla="*/ 83 h 85"/>
                <a:gd name="T58" fmla="*/ 77 w 261"/>
                <a:gd name="T59" fmla="*/ 77 h 85"/>
                <a:gd name="T60" fmla="*/ 79 w 261"/>
                <a:gd name="T61" fmla="*/ 77 h 85"/>
                <a:gd name="T62" fmla="*/ 90 w 261"/>
                <a:gd name="T63" fmla="*/ 77 h 85"/>
                <a:gd name="T64" fmla="*/ 260 w 261"/>
                <a:gd name="T65" fmla="*/ 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1" h="85">
                  <a:moveTo>
                    <a:pt x="260" y="1"/>
                  </a:moveTo>
                  <a:cubicBezTo>
                    <a:pt x="261" y="0"/>
                    <a:pt x="261" y="0"/>
                    <a:pt x="261" y="0"/>
                  </a:cubicBezTo>
                  <a:cubicBezTo>
                    <a:pt x="261" y="0"/>
                    <a:pt x="261" y="0"/>
                    <a:pt x="261" y="0"/>
                  </a:cubicBezTo>
                  <a:cubicBezTo>
                    <a:pt x="261" y="0"/>
                    <a:pt x="261" y="0"/>
                    <a:pt x="261" y="0"/>
                  </a:cubicBezTo>
                  <a:cubicBezTo>
                    <a:pt x="258" y="0"/>
                    <a:pt x="254" y="0"/>
                    <a:pt x="249" y="0"/>
                  </a:cubicBezTo>
                  <a:cubicBezTo>
                    <a:pt x="249" y="0"/>
                    <a:pt x="249" y="1"/>
                    <a:pt x="249" y="1"/>
                  </a:cubicBezTo>
                  <a:cubicBezTo>
                    <a:pt x="245" y="2"/>
                    <a:pt x="242" y="4"/>
                    <a:pt x="238" y="6"/>
                  </a:cubicBezTo>
                  <a:cubicBezTo>
                    <a:pt x="238" y="6"/>
                    <a:pt x="237" y="6"/>
                    <a:pt x="237" y="7"/>
                  </a:cubicBezTo>
                  <a:cubicBezTo>
                    <a:pt x="236" y="7"/>
                    <a:pt x="235" y="8"/>
                    <a:pt x="234" y="8"/>
                  </a:cubicBezTo>
                  <a:cubicBezTo>
                    <a:pt x="233" y="9"/>
                    <a:pt x="232" y="10"/>
                    <a:pt x="231" y="10"/>
                  </a:cubicBezTo>
                  <a:cubicBezTo>
                    <a:pt x="223" y="15"/>
                    <a:pt x="212" y="22"/>
                    <a:pt x="191" y="35"/>
                  </a:cubicBezTo>
                  <a:cubicBezTo>
                    <a:pt x="191" y="35"/>
                    <a:pt x="191" y="35"/>
                    <a:pt x="191" y="35"/>
                  </a:cubicBezTo>
                  <a:cubicBezTo>
                    <a:pt x="187" y="38"/>
                    <a:pt x="183" y="40"/>
                    <a:pt x="178" y="43"/>
                  </a:cubicBezTo>
                  <a:cubicBezTo>
                    <a:pt x="178" y="43"/>
                    <a:pt x="177" y="43"/>
                    <a:pt x="177" y="44"/>
                  </a:cubicBezTo>
                  <a:cubicBezTo>
                    <a:pt x="173" y="46"/>
                    <a:pt x="169" y="48"/>
                    <a:pt x="165" y="49"/>
                  </a:cubicBezTo>
                  <a:cubicBezTo>
                    <a:pt x="165" y="49"/>
                    <a:pt x="164" y="50"/>
                    <a:pt x="164" y="50"/>
                  </a:cubicBezTo>
                  <a:cubicBezTo>
                    <a:pt x="160" y="52"/>
                    <a:pt x="156" y="53"/>
                    <a:pt x="151" y="55"/>
                  </a:cubicBezTo>
                  <a:cubicBezTo>
                    <a:pt x="151" y="55"/>
                    <a:pt x="151" y="55"/>
                    <a:pt x="151" y="55"/>
                  </a:cubicBezTo>
                  <a:cubicBezTo>
                    <a:pt x="147" y="57"/>
                    <a:pt x="143" y="58"/>
                    <a:pt x="139" y="60"/>
                  </a:cubicBezTo>
                  <a:cubicBezTo>
                    <a:pt x="138" y="60"/>
                    <a:pt x="136" y="61"/>
                    <a:pt x="135" y="61"/>
                  </a:cubicBezTo>
                  <a:cubicBezTo>
                    <a:pt x="133" y="62"/>
                    <a:pt x="131" y="63"/>
                    <a:pt x="130" y="63"/>
                  </a:cubicBezTo>
                  <a:cubicBezTo>
                    <a:pt x="118" y="67"/>
                    <a:pt x="110" y="69"/>
                    <a:pt x="108" y="68"/>
                  </a:cubicBezTo>
                  <a:cubicBezTo>
                    <a:pt x="110" y="67"/>
                    <a:pt x="112" y="66"/>
                    <a:pt x="176" y="36"/>
                  </a:cubicBezTo>
                  <a:cubicBezTo>
                    <a:pt x="176" y="36"/>
                    <a:pt x="177" y="35"/>
                    <a:pt x="178" y="35"/>
                  </a:cubicBezTo>
                  <a:cubicBezTo>
                    <a:pt x="183" y="33"/>
                    <a:pt x="196" y="26"/>
                    <a:pt x="207" y="18"/>
                  </a:cubicBezTo>
                  <a:cubicBezTo>
                    <a:pt x="207" y="18"/>
                    <a:pt x="207" y="18"/>
                    <a:pt x="208" y="18"/>
                  </a:cubicBezTo>
                  <a:cubicBezTo>
                    <a:pt x="216" y="12"/>
                    <a:pt x="223" y="6"/>
                    <a:pt x="224" y="1"/>
                  </a:cubicBezTo>
                  <a:cubicBezTo>
                    <a:pt x="216" y="2"/>
                    <a:pt x="207" y="2"/>
                    <a:pt x="198" y="2"/>
                  </a:cubicBezTo>
                  <a:cubicBezTo>
                    <a:pt x="197" y="3"/>
                    <a:pt x="197" y="3"/>
                    <a:pt x="197" y="3"/>
                  </a:cubicBezTo>
                  <a:cubicBezTo>
                    <a:pt x="175" y="20"/>
                    <a:pt x="153" y="36"/>
                    <a:pt x="129" y="48"/>
                  </a:cubicBezTo>
                  <a:cubicBezTo>
                    <a:pt x="126" y="50"/>
                    <a:pt x="126" y="50"/>
                    <a:pt x="126" y="50"/>
                  </a:cubicBezTo>
                  <a:cubicBezTo>
                    <a:pt x="105" y="60"/>
                    <a:pt x="95" y="63"/>
                    <a:pt x="90" y="63"/>
                  </a:cubicBezTo>
                  <a:cubicBezTo>
                    <a:pt x="90" y="63"/>
                    <a:pt x="90" y="63"/>
                    <a:pt x="90" y="63"/>
                  </a:cubicBezTo>
                  <a:cubicBezTo>
                    <a:pt x="90" y="63"/>
                    <a:pt x="90" y="63"/>
                    <a:pt x="90" y="63"/>
                  </a:cubicBezTo>
                  <a:cubicBezTo>
                    <a:pt x="88" y="63"/>
                    <a:pt x="88" y="63"/>
                    <a:pt x="87" y="63"/>
                  </a:cubicBezTo>
                  <a:cubicBezTo>
                    <a:pt x="87" y="63"/>
                    <a:pt x="87" y="63"/>
                    <a:pt x="87" y="63"/>
                  </a:cubicBezTo>
                  <a:cubicBezTo>
                    <a:pt x="87" y="63"/>
                    <a:pt x="87" y="63"/>
                    <a:pt x="87" y="63"/>
                  </a:cubicBezTo>
                  <a:cubicBezTo>
                    <a:pt x="87" y="63"/>
                    <a:pt x="88" y="62"/>
                    <a:pt x="88" y="62"/>
                  </a:cubicBezTo>
                  <a:cubicBezTo>
                    <a:pt x="88" y="61"/>
                    <a:pt x="89" y="61"/>
                    <a:pt x="91" y="60"/>
                  </a:cubicBezTo>
                  <a:cubicBezTo>
                    <a:pt x="90" y="60"/>
                    <a:pt x="90" y="60"/>
                    <a:pt x="90" y="60"/>
                  </a:cubicBezTo>
                  <a:cubicBezTo>
                    <a:pt x="92" y="59"/>
                    <a:pt x="92" y="58"/>
                    <a:pt x="93" y="58"/>
                  </a:cubicBezTo>
                  <a:cubicBezTo>
                    <a:pt x="93" y="58"/>
                    <a:pt x="93" y="58"/>
                    <a:pt x="93" y="58"/>
                  </a:cubicBezTo>
                  <a:cubicBezTo>
                    <a:pt x="93" y="58"/>
                    <a:pt x="93" y="58"/>
                    <a:pt x="93" y="58"/>
                  </a:cubicBezTo>
                  <a:cubicBezTo>
                    <a:pt x="94" y="57"/>
                    <a:pt x="94" y="56"/>
                    <a:pt x="94" y="55"/>
                  </a:cubicBezTo>
                  <a:cubicBezTo>
                    <a:pt x="94" y="55"/>
                    <a:pt x="94" y="55"/>
                    <a:pt x="94" y="55"/>
                  </a:cubicBezTo>
                  <a:cubicBezTo>
                    <a:pt x="92" y="55"/>
                    <a:pt x="92" y="55"/>
                    <a:pt x="92" y="55"/>
                  </a:cubicBezTo>
                  <a:cubicBezTo>
                    <a:pt x="90" y="55"/>
                    <a:pt x="80" y="58"/>
                    <a:pt x="31" y="75"/>
                  </a:cubicBezTo>
                  <a:cubicBezTo>
                    <a:pt x="22" y="78"/>
                    <a:pt x="12" y="81"/>
                    <a:pt x="2" y="84"/>
                  </a:cubicBezTo>
                  <a:cubicBezTo>
                    <a:pt x="1" y="84"/>
                    <a:pt x="1" y="84"/>
                    <a:pt x="0" y="85"/>
                  </a:cubicBezTo>
                  <a:cubicBezTo>
                    <a:pt x="1" y="85"/>
                    <a:pt x="2" y="84"/>
                    <a:pt x="3" y="84"/>
                  </a:cubicBezTo>
                  <a:cubicBezTo>
                    <a:pt x="13" y="84"/>
                    <a:pt x="23" y="80"/>
                    <a:pt x="34" y="81"/>
                  </a:cubicBezTo>
                  <a:cubicBezTo>
                    <a:pt x="34" y="81"/>
                    <a:pt x="35" y="80"/>
                    <a:pt x="35" y="80"/>
                  </a:cubicBezTo>
                  <a:cubicBezTo>
                    <a:pt x="35" y="80"/>
                    <a:pt x="35" y="81"/>
                    <a:pt x="35" y="81"/>
                  </a:cubicBezTo>
                  <a:cubicBezTo>
                    <a:pt x="35" y="81"/>
                    <a:pt x="36" y="81"/>
                    <a:pt x="36" y="81"/>
                  </a:cubicBezTo>
                  <a:cubicBezTo>
                    <a:pt x="35" y="81"/>
                    <a:pt x="33" y="82"/>
                    <a:pt x="30" y="82"/>
                  </a:cubicBezTo>
                  <a:cubicBezTo>
                    <a:pt x="27" y="83"/>
                    <a:pt x="22" y="84"/>
                    <a:pt x="14" y="85"/>
                  </a:cubicBezTo>
                  <a:cubicBezTo>
                    <a:pt x="13" y="85"/>
                    <a:pt x="13" y="85"/>
                    <a:pt x="12" y="85"/>
                  </a:cubicBezTo>
                  <a:cubicBezTo>
                    <a:pt x="21" y="84"/>
                    <a:pt x="33" y="83"/>
                    <a:pt x="42" y="83"/>
                  </a:cubicBezTo>
                  <a:cubicBezTo>
                    <a:pt x="51" y="81"/>
                    <a:pt x="61" y="79"/>
                    <a:pt x="70" y="78"/>
                  </a:cubicBezTo>
                  <a:cubicBezTo>
                    <a:pt x="73" y="78"/>
                    <a:pt x="75" y="77"/>
                    <a:pt x="77" y="77"/>
                  </a:cubicBezTo>
                  <a:cubicBezTo>
                    <a:pt x="77" y="77"/>
                    <a:pt x="78" y="77"/>
                    <a:pt x="78" y="77"/>
                  </a:cubicBezTo>
                  <a:cubicBezTo>
                    <a:pt x="79" y="77"/>
                    <a:pt x="79" y="77"/>
                    <a:pt x="79" y="77"/>
                  </a:cubicBezTo>
                  <a:cubicBezTo>
                    <a:pt x="77" y="78"/>
                    <a:pt x="75" y="78"/>
                    <a:pt x="66" y="80"/>
                  </a:cubicBezTo>
                  <a:cubicBezTo>
                    <a:pt x="73" y="79"/>
                    <a:pt x="83" y="78"/>
                    <a:pt x="90" y="77"/>
                  </a:cubicBezTo>
                  <a:cubicBezTo>
                    <a:pt x="151" y="64"/>
                    <a:pt x="208" y="37"/>
                    <a:pt x="259" y="1"/>
                  </a:cubicBezTo>
                  <a:lnTo>
                    <a:pt x="260" y="1"/>
                  </a:lnTo>
                  <a:close/>
                </a:path>
              </a:pathLst>
            </a:custGeom>
            <a:solidFill>
              <a:srgbClr val="1F4E79"/>
            </a:solidFill>
            <a:ln w="3175">
              <a:solidFill>
                <a:schemeClr val="bg1"/>
              </a:solidFill>
            </a:ln>
          </p:spPr>
          <p:txBody>
            <a:bodyPr anchor="ctr"/>
            <a:lstStyle/>
            <a:p>
              <a:pPr algn="ctr"/>
              <a:endParaRPr dirty="0"/>
            </a:p>
          </p:txBody>
        </p:sp>
        <p:sp>
          <p:nvSpPr>
            <p:cNvPr id="78" name="Freeform: Shape 125"/>
            <p:cNvSpPr/>
            <p:nvPr/>
          </p:nvSpPr>
          <p:spPr bwMode="auto">
            <a:xfrm>
              <a:off x="5870296" y="6851592"/>
              <a:ext cx="626577" cy="195384"/>
            </a:xfrm>
            <a:custGeom>
              <a:avLst/>
              <a:gdLst>
                <a:gd name="T0" fmla="*/ 139 w 188"/>
                <a:gd name="T1" fmla="*/ 56 h 59"/>
                <a:gd name="T2" fmla="*/ 141 w 188"/>
                <a:gd name="T3" fmla="*/ 57 h 59"/>
                <a:gd name="T4" fmla="*/ 143 w 188"/>
                <a:gd name="T5" fmla="*/ 58 h 59"/>
                <a:gd name="T6" fmla="*/ 148 w 188"/>
                <a:gd name="T7" fmla="*/ 59 h 59"/>
                <a:gd name="T8" fmla="*/ 149 w 188"/>
                <a:gd name="T9" fmla="*/ 59 h 59"/>
                <a:gd name="T10" fmla="*/ 171 w 188"/>
                <a:gd name="T11" fmla="*/ 46 h 59"/>
                <a:gd name="T12" fmla="*/ 187 w 188"/>
                <a:gd name="T13" fmla="*/ 1 h 59"/>
                <a:gd name="T14" fmla="*/ 188 w 188"/>
                <a:gd name="T15" fmla="*/ 1 h 59"/>
                <a:gd name="T16" fmla="*/ 188 w 188"/>
                <a:gd name="T17" fmla="*/ 0 h 59"/>
                <a:gd name="T18" fmla="*/ 187 w 188"/>
                <a:gd name="T19" fmla="*/ 0 h 59"/>
                <a:gd name="T20" fmla="*/ 0 w 188"/>
                <a:gd name="T21" fmla="*/ 4 h 59"/>
                <a:gd name="T22" fmla="*/ 1 w 188"/>
                <a:gd name="T23" fmla="*/ 9 h 59"/>
                <a:gd name="T24" fmla="*/ 23 w 188"/>
                <a:gd name="T25" fmla="*/ 51 h 59"/>
                <a:gd name="T26" fmla="*/ 26 w 188"/>
                <a:gd name="T27" fmla="*/ 55 h 59"/>
                <a:gd name="T28" fmla="*/ 28 w 188"/>
                <a:gd name="T29" fmla="*/ 57 h 59"/>
                <a:gd name="T30" fmla="*/ 29 w 188"/>
                <a:gd name="T31" fmla="*/ 57 h 59"/>
                <a:gd name="T32" fmla="*/ 66 w 188"/>
                <a:gd name="T33" fmla="*/ 53 h 59"/>
                <a:gd name="T34" fmla="*/ 66 w 188"/>
                <a:gd name="T35" fmla="*/ 52 h 59"/>
                <a:gd name="T36" fmla="*/ 67 w 188"/>
                <a:gd name="T37" fmla="*/ 52 h 59"/>
                <a:gd name="T38" fmla="*/ 67 w 188"/>
                <a:gd name="T39" fmla="*/ 52 h 59"/>
                <a:gd name="T40" fmla="*/ 68 w 188"/>
                <a:gd name="T41" fmla="*/ 52 h 59"/>
                <a:gd name="T42" fmla="*/ 113 w 188"/>
                <a:gd name="T43" fmla="*/ 54 h 59"/>
                <a:gd name="T44" fmla="*/ 139 w 188"/>
                <a:gd name="T45"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8" h="59">
                  <a:moveTo>
                    <a:pt x="139" y="56"/>
                  </a:moveTo>
                  <a:cubicBezTo>
                    <a:pt x="139" y="56"/>
                    <a:pt x="140" y="56"/>
                    <a:pt x="141" y="57"/>
                  </a:cubicBezTo>
                  <a:cubicBezTo>
                    <a:pt x="142" y="57"/>
                    <a:pt x="143" y="58"/>
                    <a:pt x="143" y="58"/>
                  </a:cubicBezTo>
                  <a:cubicBezTo>
                    <a:pt x="144" y="58"/>
                    <a:pt x="146" y="59"/>
                    <a:pt x="148" y="59"/>
                  </a:cubicBezTo>
                  <a:cubicBezTo>
                    <a:pt x="148" y="59"/>
                    <a:pt x="149" y="59"/>
                    <a:pt x="149" y="59"/>
                  </a:cubicBezTo>
                  <a:cubicBezTo>
                    <a:pt x="155" y="59"/>
                    <a:pt x="163" y="57"/>
                    <a:pt x="171" y="46"/>
                  </a:cubicBezTo>
                  <a:cubicBezTo>
                    <a:pt x="177" y="33"/>
                    <a:pt x="182" y="18"/>
                    <a:pt x="187" y="1"/>
                  </a:cubicBezTo>
                  <a:cubicBezTo>
                    <a:pt x="188" y="1"/>
                    <a:pt x="188" y="1"/>
                    <a:pt x="188" y="1"/>
                  </a:cubicBezTo>
                  <a:cubicBezTo>
                    <a:pt x="188" y="0"/>
                    <a:pt x="188" y="0"/>
                    <a:pt x="188" y="0"/>
                  </a:cubicBezTo>
                  <a:cubicBezTo>
                    <a:pt x="187" y="0"/>
                    <a:pt x="187" y="0"/>
                    <a:pt x="187" y="0"/>
                  </a:cubicBezTo>
                  <a:cubicBezTo>
                    <a:pt x="127" y="1"/>
                    <a:pt x="60" y="3"/>
                    <a:pt x="0" y="4"/>
                  </a:cubicBezTo>
                  <a:cubicBezTo>
                    <a:pt x="1" y="9"/>
                    <a:pt x="1" y="9"/>
                    <a:pt x="1" y="9"/>
                  </a:cubicBezTo>
                  <a:cubicBezTo>
                    <a:pt x="7" y="27"/>
                    <a:pt x="17" y="39"/>
                    <a:pt x="23" y="51"/>
                  </a:cubicBezTo>
                  <a:cubicBezTo>
                    <a:pt x="24" y="52"/>
                    <a:pt x="25" y="54"/>
                    <a:pt x="26" y="55"/>
                  </a:cubicBezTo>
                  <a:cubicBezTo>
                    <a:pt x="27" y="55"/>
                    <a:pt x="28" y="56"/>
                    <a:pt x="28" y="57"/>
                  </a:cubicBezTo>
                  <a:cubicBezTo>
                    <a:pt x="29" y="57"/>
                    <a:pt x="29" y="57"/>
                    <a:pt x="29" y="57"/>
                  </a:cubicBezTo>
                  <a:cubicBezTo>
                    <a:pt x="40" y="55"/>
                    <a:pt x="53" y="53"/>
                    <a:pt x="66" y="53"/>
                  </a:cubicBezTo>
                  <a:cubicBezTo>
                    <a:pt x="66" y="52"/>
                    <a:pt x="66" y="52"/>
                    <a:pt x="66" y="52"/>
                  </a:cubicBezTo>
                  <a:cubicBezTo>
                    <a:pt x="67" y="52"/>
                    <a:pt x="67" y="52"/>
                    <a:pt x="67" y="52"/>
                  </a:cubicBezTo>
                  <a:cubicBezTo>
                    <a:pt x="67" y="52"/>
                    <a:pt x="67" y="52"/>
                    <a:pt x="67" y="52"/>
                  </a:cubicBezTo>
                  <a:cubicBezTo>
                    <a:pt x="67" y="52"/>
                    <a:pt x="68" y="52"/>
                    <a:pt x="68" y="52"/>
                  </a:cubicBezTo>
                  <a:cubicBezTo>
                    <a:pt x="83" y="52"/>
                    <a:pt x="99" y="52"/>
                    <a:pt x="113" y="54"/>
                  </a:cubicBezTo>
                  <a:cubicBezTo>
                    <a:pt x="120" y="51"/>
                    <a:pt x="131" y="48"/>
                    <a:pt x="139" y="56"/>
                  </a:cubicBezTo>
                  <a:close/>
                </a:path>
              </a:pathLst>
            </a:custGeom>
            <a:solidFill>
              <a:srgbClr val="1F4E79"/>
            </a:solidFill>
            <a:ln w="3175">
              <a:solidFill>
                <a:schemeClr val="bg1"/>
              </a:solidFill>
            </a:ln>
          </p:spPr>
          <p:txBody>
            <a:bodyPr anchor="ctr"/>
            <a:lstStyle/>
            <a:p>
              <a:pPr algn="ctr"/>
              <a:endParaRPr/>
            </a:p>
          </p:txBody>
        </p:sp>
        <p:sp>
          <p:nvSpPr>
            <p:cNvPr id="79" name="Freeform: Shape 126"/>
            <p:cNvSpPr/>
            <p:nvPr/>
          </p:nvSpPr>
          <p:spPr bwMode="auto">
            <a:xfrm>
              <a:off x="3633484" y="4719208"/>
              <a:ext cx="1549599" cy="1728138"/>
            </a:xfrm>
            <a:custGeom>
              <a:avLst/>
              <a:gdLst>
                <a:gd name="T0" fmla="*/ 335 w 464"/>
                <a:gd name="T1" fmla="*/ 289 h 517"/>
                <a:gd name="T2" fmla="*/ 330 w 464"/>
                <a:gd name="T3" fmla="*/ 272 h 517"/>
                <a:gd name="T4" fmla="*/ 345 w 464"/>
                <a:gd name="T5" fmla="*/ 240 h 517"/>
                <a:gd name="T6" fmla="*/ 402 w 464"/>
                <a:gd name="T7" fmla="*/ 269 h 517"/>
                <a:gd name="T8" fmla="*/ 367 w 464"/>
                <a:gd name="T9" fmla="*/ 114 h 517"/>
                <a:gd name="T10" fmla="*/ 307 w 464"/>
                <a:gd name="T11" fmla="*/ 147 h 517"/>
                <a:gd name="T12" fmla="*/ 303 w 464"/>
                <a:gd name="T13" fmla="*/ 144 h 517"/>
                <a:gd name="T14" fmla="*/ 299 w 464"/>
                <a:gd name="T15" fmla="*/ 138 h 517"/>
                <a:gd name="T16" fmla="*/ 293 w 464"/>
                <a:gd name="T17" fmla="*/ 128 h 517"/>
                <a:gd name="T18" fmla="*/ 284 w 464"/>
                <a:gd name="T19" fmla="*/ 107 h 517"/>
                <a:gd name="T20" fmla="*/ 67 w 464"/>
                <a:gd name="T21" fmla="*/ 3 h 517"/>
                <a:gd name="T22" fmla="*/ 41 w 464"/>
                <a:gd name="T23" fmla="*/ 121 h 517"/>
                <a:gd name="T24" fmla="*/ 51 w 464"/>
                <a:gd name="T25" fmla="*/ 137 h 517"/>
                <a:gd name="T26" fmla="*/ 56 w 464"/>
                <a:gd name="T27" fmla="*/ 145 h 517"/>
                <a:gd name="T28" fmla="*/ 99 w 464"/>
                <a:gd name="T29" fmla="*/ 207 h 517"/>
                <a:gd name="T30" fmla="*/ 105 w 464"/>
                <a:gd name="T31" fmla="*/ 273 h 517"/>
                <a:gd name="T32" fmla="*/ 205 w 464"/>
                <a:gd name="T33" fmla="*/ 374 h 517"/>
                <a:gd name="T34" fmla="*/ 226 w 464"/>
                <a:gd name="T35" fmla="*/ 385 h 517"/>
                <a:gd name="T36" fmla="*/ 252 w 464"/>
                <a:gd name="T37" fmla="*/ 425 h 517"/>
                <a:gd name="T38" fmla="*/ 255 w 464"/>
                <a:gd name="T39" fmla="*/ 440 h 517"/>
                <a:gd name="T40" fmla="*/ 315 w 464"/>
                <a:gd name="T41" fmla="*/ 514 h 517"/>
                <a:gd name="T42" fmla="*/ 339 w 464"/>
                <a:gd name="T43" fmla="*/ 507 h 517"/>
                <a:gd name="T44" fmla="*/ 340 w 464"/>
                <a:gd name="T45" fmla="*/ 498 h 517"/>
                <a:gd name="T46" fmla="*/ 339 w 464"/>
                <a:gd name="T47" fmla="*/ 487 h 517"/>
                <a:gd name="T48" fmla="*/ 318 w 464"/>
                <a:gd name="T49" fmla="*/ 450 h 517"/>
                <a:gd name="T50" fmla="*/ 304 w 464"/>
                <a:gd name="T51" fmla="*/ 436 h 517"/>
                <a:gd name="T52" fmla="*/ 301 w 464"/>
                <a:gd name="T53" fmla="*/ 432 h 517"/>
                <a:gd name="T54" fmla="*/ 296 w 464"/>
                <a:gd name="T55" fmla="*/ 426 h 517"/>
                <a:gd name="T56" fmla="*/ 282 w 464"/>
                <a:gd name="T57" fmla="*/ 386 h 517"/>
                <a:gd name="T58" fmla="*/ 284 w 464"/>
                <a:gd name="T59" fmla="*/ 381 h 517"/>
                <a:gd name="T60" fmla="*/ 286 w 464"/>
                <a:gd name="T61" fmla="*/ 379 h 517"/>
                <a:gd name="T62" fmla="*/ 296 w 464"/>
                <a:gd name="T63" fmla="*/ 374 h 517"/>
                <a:gd name="T64" fmla="*/ 361 w 464"/>
                <a:gd name="T65" fmla="*/ 372 h 517"/>
                <a:gd name="T66" fmla="*/ 361 w 464"/>
                <a:gd name="T67" fmla="*/ 37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4" h="517">
                  <a:moveTo>
                    <a:pt x="363" y="372"/>
                  </a:moveTo>
                  <a:cubicBezTo>
                    <a:pt x="353" y="346"/>
                    <a:pt x="344" y="318"/>
                    <a:pt x="335" y="289"/>
                  </a:cubicBezTo>
                  <a:cubicBezTo>
                    <a:pt x="334" y="286"/>
                    <a:pt x="333" y="283"/>
                    <a:pt x="332" y="280"/>
                  </a:cubicBezTo>
                  <a:cubicBezTo>
                    <a:pt x="332" y="278"/>
                    <a:pt x="331" y="275"/>
                    <a:pt x="330" y="272"/>
                  </a:cubicBezTo>
                  <a:cubicBezTo>
                    <a:pt x="329" y="268"/>
                    <a:pt x="328" y="263"/>
                    <a:pt x="328" y="260"/>
                  </a:cubicBezTo>
                  <a:cubicBezTo>
                    <a:pt x="327" y="250"/>
                    <a:pt x="333" y="241"/>
                    <a:pt x="345" y="240"/>
                  </a:cubicBezTo>
                  <a:cubicBezTo>
                    <a:pt x="352" y="240"/>
                    <a:pt x="359" y="245"/>
                    <a:pt x="364" y="249"/>
                  </a:cubicBezTo>
                  <a:cubicBezTo>
                    <a:pt x="377" y="256"/>
                    <a:pt x="388" y="264"/>
                    <a:pt x="402" y="269"/>
                  </a:cubicBezTo>
                  <a:cubicBezTo>
                    <a:pt x="448" y="286"/>
                    <a:pt x="464" y="240"/>
                    <a:pt x="458" y="202"/>
                  </a:cubicBezTo>
                  <a:cubicBezTo>
                    <a:pt x="452" y="160"/>
                    <a:pt x="419" y="100"/>
                    <a:pt x="367" y="114"/>
                  </a:cubicBezTo>
                  <a:cubicBezTo>
                    <a:pt x="355" y="118"/>
                    <a:pt x="345" y="125"/>
                    <a:pt x="336" y="133"/>
                  </a:cubicBezTo>
                  <a:cubicBezTo>
                    <a:pt x="329" y="139"/>
                    <a:pt x="314" y="155"/>
                    <a:pt x="307" y="147"/>
                  </a:cubicBezTo>
                  <a:cubicBezTo>
                    <a:pt x="306" y="147"/>
                    <a:pt x="306" y="147"/>
                    <a:pt x="305" y="146"/>
                  </a:cubicBezTo>
                  <a:cubicBezTo>
                    <a:pt x="305" y="146"/>
                    <a:pt x="304" y="145"/>
                    <a:pt x="303" y="144"/>
                  </a:cubicBezTo>
                  <a:cubicBezTo>
                    <a:pt x="302" y="143"/>
                    <a:pt x="301" y="141"/>
                    <a:pt x="300" y="140"/>
                  </a:cubicBezTo>
                  <a:cubicBezTo>
                    <a:pt x="299" y="139"/>
                    <a:pt x="299" y="139"/>
                    <a:pt x="299" y="138"/>
                  </a:cubicBezTo>
                  <a:cubicBezTo>
                    <a:pt x="298" y="136"/>
                    <a:pt x="296" y="134"/>
                    <a:pt x="295" y="132"/>
                  </a:cubicBezTo>
                  <a:cubicBezTo>
                    <a:pt x="294" y="131"/>
                    <a:pt x="294" y="130"/>
                    <a:pt x="293" y="128"/>
                  </a:cubicBezTo>
                  <a:cubicBezTo>
                    <a:pt x="292" y="127"/>
                    <a:pt x="292" y="126"/>
                    <a:pt x="291" y="124"/>
                  </a:cubicBezTo>
                  <a:cubicBezTo>
                    <a:pt x="289" y="119"/>
                    <a:pt x="286" y="114"/>
                    <a:pt x="284" y="107"/>
                  </a:cubicBezTo>
                  <a:cubicBezTo>
                    <a:pt x="275" y="72"/>
                    <a:pt x="267" y="36"/>
                    <a:pt x="259" y="0"/>
                  </a:cubicBezTo>
                  <a:cubicBezTo>
                    <a:pt x="189" y="1"/>
                    <a:pt x="124" y="2"/>
                    <a:pt x="67" y="3"/>
                  </a:cubicBezTo>
                  <a:cubicBezTo>
                    <a:pt x="43" y="3"/>
                    <a:pt x="20" y="4"/>
                    <a:pt x="0" y="4"/>
                  </a:cubicBezTo>
                  <a:cubicBezTo>
                    <a:pt x="13" y="43"/>
                    <a:pt x="27" y="82"/>
                    <a:pt x="41" y="121"/>
                  </a:cubicBezTo>
                  <a:cubicBezTo>
                    <a:pt x="43" y="125"/>
                    <a:pt x="46" y="129"/>
                    <a:pt x="48" y="132"/>
                  </a:cubicBezTo>
                  <a:cubicBezTo>
                    <a:pt x="49" y="134"/>
                    <a:pt x="50" y="135"/>
                    <a:pt x="51" y="137"/>
                  </a:cubicBezTo>
                  <a:cubicBezTo>
                    <a:pt x="52" y="138"/>
                    <a:pt x="53" y="140"/>
                    <a:pt x="54" y="141"/>
                  </a:cubicBezTo>
                  <a:cubicBezTo>
                    <a:pt x="54" y="143"/>
                    <a:pt x="55" y="144"/>
                    <a:pt x="56" y="145"/>
                  </a:cubicBezTo>
                  <a:cubicBezTo>
                    <a:pt x="57" y="146"/>
                    <a:pt x="58" y="148"/>
                    <a:pt x="59" y="149"/>
                  </a:cubicBezTo>
                  <a:cubicBezTo>
                    <a:pt x="75" y="167"/>
                    <a:pt x="89" y="183"/>
                    <a:pt x="99" y="207"/>
                  </a:cubicBezTo>
                  <a:cubicBezTo>
                    <a:pt x="104" y="220"/>
                    <a:pt x="100" y="227"/>
                    <a:pt x="98" y="240"/>
                  </a:cubicBezTo>
                  <a:cubicBezTo>
                    <a:pt x="96" y="250"/>
                    <a:pt x="100" y="264"/>
                    <a:pt x="105" y="273"/>
                  </a:cubicBezTo>
                  <a:cubicBezTo>
                    <a:pt x="121" y="308"/>
                    <a:pt x="138" y="342"/>
                    <a:pt x="155" y="375"/>
                  </a:cubicBezTo>
                  <a:cubicBezTo>
                    <a:pt x="170" y="375"/>
                    <a:pt x="187" y="375"/>
                    <a:pt x="205" y="374"/>
                  </a:cubicBezTo>
                  <a:cubicBezTo>
                    <a:pt x="211" y="376"/>
                    <a:pt x="215" y="378"/>
                    <a:pt x="220" y="381"/>
                  </a:cubicBezTo>
                  <a:cubicBezTo>
                    <a:pt x="222" y="382"/>
                    <a:pt x="224" y="383"/>
                    <a:pt x="226" y="385"/>
                  </a:cubicBezTo>
                  <a:cubicBezTo>
                    <a:pt x="227" y="386"/>
                    <a:pt x="228" y="387"/>
                    <a:pt x="230" y="388"/>
                  </a:cubicBezTo>
                  <a:cubicBezTo>
                    <a:pt x="243" y="400"/>
                    <a:pt x="249" y="414"/>
                    <a:pt x="252" y="425"/>
                  </a:cubicBezTo>
                  <a:cubicBezTo>
                    <a:pt x="252" y="426"/>
                    <a:pt x="253" y="427"/>
                    <a:pt x="253" y="428"/>
                  </a:cubicBezTo>
                  <a:cubicBezTo>
                    <a:pt x="254" y="435"/>
                    <a:pt x="255" y="439"/>
                    <a:pt x="255" y="440"/>
                  </a:cubicBezTo>
                  <a:cubicBezTo>
                    <a:pt x="255" y="467"/>
                    <a:pt x="284" y="503"/>
                    <a:pt x="312" y="513"/>
                  </a:cubicBezTo>
                  <a:cubicBezTo>
                    <a:pt x="313" y="514"/>
                    <a:pt x="314" y="514"/>
                    <a:pt x="315" y="514"/>
                  </a:cubicBezTo>
                  <a:cubicBezTo>
                    <a:pt x="318" y="515"/>
                    <a:pt x="322" y="516"/>
                    <a:pt x="325" y="517"/>
                  </a:cubicBezTo>
                  <a:cubicBezTo>
                    <a:pt x="332" y="515"/>
                    <a:pt x="336" y="512"/>
                    <a:pt x="339" y="507"/>
                  </a:cubicBezTo>
                  <a:cubicBezTo>
                    <a:pt x="339" y="506"/>
                    <a:pt x="339" y="505"/>
                    <a:pt x="339" y="504"/>
                  </a:cubicBezTo>
                  <a:cubicBezTo>
                    <a:pt x="340" y="502"/>
                    <a:pt x="340" y="501"/>
                    <a:pt x="340" y="498"/>
                  </a:cubicBezTo>
                  <a:cubicBezTo>
                    <a:pt x="340" y="497"/>
                    <a:pt x="340" y="495"/>
                    <a:pt x="340" y="494"/>
                  </a:cubicBezTo>
                  <a:cubicBezTo>
                    <a:pt x="340" y="492"/>
                    <a:pt x="340" y="490"/>
                    <a:pt x="339" y="487"/>
                  </a:cubicBezTo>
                  <a:cubicBezTo>
                    <a:pt x="339" y="487"/>
                    <a:pt x="338" y="486"/>
                    <a:pt x="338" y="485"/>
                  </a:cubicBezTo>
                  <a:cubicBezTo>
                    <a:pt x="335" y="474"/>
                    <a:pt x="328" y="462"/>
                    <a:pt x="318" y="450"/>
                  </a:cubicBezTo>
                  <a:cubicBezTo>
                    <a:pt x="315" y="446"/>
                    <a:pt x="311" y="443"/>
                    <a:pt x="307" y="439"/>
                  </a:cubicBezTo>
                  <a:cubicBezTo>
                    <a:pt x="306" y="438"/>
                    <a:pt x="305" y="437"/>
                    <a:pt x="304" y="436"/>
                  </a:cubicBezTo>
                  <a:cubicBezTo>
                    <a:pt x="304" y="435"/>
                    <a:pt x="303" y="434"/>
                    <a:pt x="303" y="434"/>
                  </a:cubicBezTo>
                  <a:cubicBezTo>
                    <a:pt x="302" y="433"/>
                    <a:pt x="301" y="432"/>
                    <a:pt x="301" y="432"/>
                  </a:cubicBezTo>
                  <a:cubicBezTo>
                    <a:pt x="300" y="431"/>
                    <a:pt x="300" y="430"/>
                    <a:pt x="299" y="430"/>
                  </a:cubicBezTo>
                  <a:cubicBezTo>
                    <a:pt x="298" y="429"/>
                    <a:pt x="297" y="427"/>
                    <a:pt x="296" y="426"/>
                  </a:cubicBezTo>
                  <a:cubicBezTo>
                    <a:pt x="287" y="414"/>
                    <a:pt x="279" y="399"/>
                    <a:pt x="281" y="387"/>
                  </a:cubicBezTo>
                  <a:cubicBezTo>
                    <a:pt x="281" y="387"/>
                    <a:pt x="281" y="386"/>
                    <a:pt x="282" y="386"/>
                  </a:cubicBezTo>
                  <a:cubicBezTo>
                    <a:pt x="282" y="385"/>
                    <a:pt x="282" y="384"/>
                    <a:pt x="282" y="384"/>
                  </a:cubicBezTo>
                  <a:cubicBezTo>
                    <a:pt x="283" y="383"/>
                    <a:pt x="283" y="382"/>
                    <a:pt x="284" y="381"/>
                  </a:cubicBezTo>
                  <a:cubicBezTo>
                    <a:pt x="284" y="381"/>
                    <a:pt x="284" y="380"/>
                    <a:pt x="284" y="380"/>
                  </a:cubicBezTo>
                  <a:cubicBezTo>
                    <a:pt x="285" y="380"/>
                    <a:pt x="285" y="379"/>
                    <a:pt x="286" y="379"/>
                  </a:cubicBezTo>
                  <a:cubicBezTo>
                    <a:pt x="287" y="377"/>
                    <a:pt x="289" y="376"/>
                    <a:pt x="292" y="374"/>
                  </a:cubicBezTo>
                  <a:cubicBezTo>
                    <a:pt x="293" y="374"/>
                    <a:pt x="293" y="374"/>
                    <a:pt x="296" y="374"/>
                  </a:cubicBezTo>
                  <a:cubicBezTo>
                    <a:pt x="298" y="373"/>
                    <a:pt x="298" y="373"/>
                    <a:pt x="298" y="373"/>
                  </a:cubicBezTo>
                  <a:cubicBezTo>
                    <a:pt x="318" y="373"/>
                    <a:pt x="339" y="372"/>
                    <a:pt x="361" y="372"/>
                  </a:cubicBezTo>
                  <a:cubicBezTo>
                    <a:pt x="361" y="372"/>
                    <a:pt x="361" y="373"/>
                    <a:pt x="361" y="373"/>
                  </a:cubicBezTo>
                  <a:cubicBezTo>
                    <a:pt x="361" y="372"/>
                    <a:pt x="361" y="372"/>
                    <a:pt x="361" y="372"/>
                  </a:cubicBezTo>
                  <a:lnTo>
                    <a:pt x="363" y="372"/>
                  </a:lnTo>
                  <a:close/>
                </a:path>
              </a:pathLst>
            </a:custGeom>
            <a:solidFill>
              <a:srgbClr val="1F4E79"/>
            </a:solidFill>
            <a:ln w="3175">
              <a:solidFill>
                <a:schemeClr val="bg1"/>
              </a:solidFill>
            </a:ln>
          </p:spPr>
          <p:txBody>
            <a:bodyPr anchor="ctr"/>
            <a:lstStyle/>
            <a:p>
              <a:pPr algn="ctr"/>
              <a:endParaRPr/>
            </a:p>
          </p:txBody>
        </p:sp>
        <p:sp>
          <p:nvSpPr>
            <p:cNvPr id="80" name="Freeform: Shape 127"/>
            <p:cNvSpPr/>
            <p:nvPr/>
          </p:nvSpPr>
          <p:spPr bwMode="auto">
            <a:xfrm>
              <a:off x="3188816" y="4732683"/>
              <a:ext cx="1040927" cy="1243047"/>
            </a:xfrm>
            <a:custGeom>
              <a:avLst/>
              <a:gdLst>
                <a:gd name="T0" fmla="*/ 168 w 311"/>
                <a:gd name="T1" fmla="*/ 304 h 372"/>
                <a:gd name="T2" fmla="*/ 142 w 311"/>
                <a:gd name="T3" fmla="*/ 262 h 372"/>
                <a:gd name="T4" fmla="*/ 135 w 311"/>
                <a:gd name="T5" fmla="*/ 249 h 372"/>
                <a:gd name="T6" fmla="*/ 131 w 311"/>
                <a:gd name="T7" fmla="*/ 235 h 372"/>
                <a:gd name="T8" fmla="*/ 130 w 311"/>
                <a:gd name="T9" fmla="*/ 233 h 372"/>
                <a:gd name="T10" fmla="*/ 135 w 311"/>
                <a:gd name="T11" fmla="*/ 210 h 372"/>
                <a:gd name="T12" fmla="*/ 152 w 311"/>
                <a:gd name="T13" fmla="*/ 221 h 372"/>
                <a:gd name="T14" fmla="*/ 177 w 311"/>
                <a:gd name="T15" fmla="*/ 254 h 372"/>
                <a:gd name="T16" fmla="*/ 193 w 311"/>
                <a:gd name="T17" fmla="*/ 288 h 372"/>
                <a:gd name="T18" fmla="*/ 196 w 311"/>
                <a:gd name="T19" fmla="*/ 296 h 372"/>
                <a:gd name="T20" fmla="*/ 198 w 311"/>
                <a:gd name="T21" fmla="*/ 304 h 372"/>
                <a:gd name="T22" fmla="*/ 287 w 311"/>
                <a:gd name="T23" fmla="*/ 372 h 372"/>
                <a:gd name="T24" fmla="*/ 287 w 311"/>
                <a:gd name="T25" fmla="*/ 371 h 372"/>
                <a:gd name="T26" fmla="*/ 232 w 311"/>
                <a:gd name="T27" fmla="*/ 230 h 372"/>
                <a:gd name="T28" fmla="*/ 290 w 311"/>
                <a:gd name="T29" fmla="*/ 258 h 372"/>
                <a:gd name="T30" fmla="*/ 290 w 311"/>
                <a:gd name="T31" fmla="*/ 258 h 372"/>
                <a:gd name="T32" fmla="*/ 290 w 311"/>
                <a:gd name="T33" fmla="*/ 258 h 372"/>
                <a:gd name="T34" fmla="*/ 290 w 311"/>
                <a:gd name="T35" fmla="*/ 258 h 372"/>
                <a:gd name="T36" fmla="*/ 290 w 311"/>
                <a:gd name="T37" fmla="*/ 258 h 372"/>
                <a:gd name="T38" fmla="*/ 298 w 311"/>
                <a:gd name="T39" fmla="*/ 254 h 372"/>
                <a:gd name="T40" fmla="*/ 300 w 311"/>
                <a:gd name="T41" fmla="*/ 195 h 372"/>
                <a:gd name="T42" fmla="*/ 296 w 311"/>
                <a:gd name="T43" fmla="*/ 186 h 372"/>
                <a:gd name="T44" fmla="*/ 252 w 311"/>
                <a:gd name="T45" fmla="*/ 128 h 372"/>
                <a:gd name="T46" fmla="*/ 221 w 311"/>
                <a:gd name="T47" fmla="*/ 144 h 372"/>
                <a:gd name="T48" fmla="*/ 196 w 311"/>
                <a:gd name="T49" fmla="*/ 150 h 372"/>
                <a:gd name="T50" fmla="*/ 191 w 311"/>
                <a:gd name="T51" fmla="*/ 145 h 372"/>
                <a:gd name="T52" fmla="*/ 186 w 311"/>
                <a:gd name="T53" fmla="*/ 137 h 372"/>
                <a:gd name="T54" fmla="*/ 180 w 311"/>
                <a:gd name="T55" fmla="*/ 128 h 372"/>
                <a:gd name="T56" fmla="*/ 132 w 311"/>
                <a:gd name="T57" fmla="*/ 0 h 372"/>
                <a:gd name="T58" fmla="*/ 78 w 311"/>
                <a:gd name="T59" fmla="*/ 5 h 372"/>
                <a:gd name="T60" fmla="*/ 74 w 311"/>
                <a:gd name="T61" fmla="*/ 11 h 372"/>
                <a:gd name="T62" fmla="*/ 96 w 311"/>
                <a:gd name="T63" fmla="*/ 78 h 372"/>
                <a:gd name="T64" fmla="*/ 120 w 311"/>
                <a:gd name="T65" fmla="*/ 176 h 372"/>
                <a:gd name="T66" fmla="*/ 120 w 311"/>
                <a:gd name="T67" fmla="*/ 176 h 372"/>
                <a:gd name="T68" fmla="*/ 77 w 311"/>
                <a:gd name="T69" fmla="*/ 125 h 372"/>
                <a:gd name="T70" fmla="*/ 75 w 311"/>
                <a:gd name="T71" fmla="*/ 119 h 372"/>
                <a:gd name="T72" fmla="*/ 73 w 311"/>
                <a:gd name="T73" fmla="*/ 114 h 372"/>
                <a:gd name="T74" fmla="*/ 70 w 311"/>
                <a:gd name="T75" fmla="*/ 108 h 372"/>
                <a:gd name="T76" fmla="*/ 66 w 311"/>
                <a:gd name="T77" fmla="*/ 94 h 372"/>
                <a:gd name="T78" fmla="*/ 64 w 311"/>
                <a:gd name="T79" fmla="*/ 88 h 372"/>
                <a:gd name="T80" fmla="*/ 62 w 311"/>
                <a:gd name="T81" fmla="*/ 79 h 372"/>
                <a:gd name="T82" fmla="*/ 0 w 311"/>
                <a:gd name="T83" fmla="*/ 1 h 372"/>
                <a:gd name="T84" fmla="*/ 182 w 311"/>
                <a:gd name="T85"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372">
                  <a:moveTo>
                    <a:pt x="201" y="372"/>
                  </a:moveTo>
                  <a:cubicBezTo>
                    <a:pt x="205" y="356"/>
                    <a:pt x="179" y="319"/>
                    <a:pt x="168" y="304"/>
                  </a:cubicBezTo>
                  <a:cubicBezTo>
                    <a:pt x="168" y="304"/>
                    <a:pt x="168" y="304"/>
                    <a:pt x="168" y="304"/>
                  </a:cubicBezTo>
                  <a:cubicBezTo>
                    <a:pt x="156" y="289"/>
                    <a:pt x="147" y="274"/>
                    <a:pt x="142" y="262"/>
                  </a:cubicBezTo>
                  <a:cubicBezTo>
                    <a:pt x="141" y="262"/>
                    <a:pt x="141" y="262"/>
                    <a:pt x="141" y="261"/>
                  </a:cubicBezTo>
                  <a:cubicBezTo>
                    <a:pt x="139" y="257"/>
                    <a:pt x="137" y="252"/>
                    <a:pt x="135" y="249"/>
                  </a:cubicBezTo>
                  <a:cubicBezTo>
                    <a:pt x="135" y="248"/>
                    <a:pt x="135" y="247"/>
                    <a:pt x="134" y="245"/>
                  </a:cubicBezTo>
                  <a:cubicBezTo>
                    <a:pt x="132" y="240"/>
                    <a:pt x="131" y="236"/>
                    <a:pt x="131" y="235"/>
                  </a:cubicBezTo>
                  <a:cubicBezTo>
                    <a:pt x="131" y="235"/>
                    <a:pt x="131" y="235"/>
                    <a:pt x="130" y="234"/>
                  </a:cubicBezTo>
                  <a:cubicBezTo>
                    <a:pt x="130" y="234"/>
                    <a:pt x="130" y="234"/>
                    <a:pt x="130" y="233"/>
                  </a:cubicBezTo>
                  <a:cubicBezTo>
                    <a:pt x="126" y="217"/>
                    <a:pt x="129" y="211"/>
                    <a:pt x="134" y="211"/>
                  </a:cubicBezTo>
                  <a:cubicBezTo>
                    <a:pt x="134" y="211"/>
                    <a:pt x="135" y="211"/>
                    <a:pt x="135" y="210"/>
                  </a:cubicBezTo>
                  <a:cubicBezTo>
                    <a:pt x="135" y="211"/>
                    <a:pt x="135" y="211"/>
                    <a:pt x="135" y="211"/>
                  </a:cubicBezTo>
                  <a:cubicBezTo>
                    <a:pt x="140" y="211"/>
                    <a:pt x="146" y="215"/>
                    <a:pt x="152" y="221"/>
                  </a:cubicBezTo>
                  <a:cubicBezTo>
                    <a:pt x="153" y="222"/>
                    <a:pt x="154" y="223"/>
                    <a:pt x="154" y="223"/>
                  </a:cubicBezTo>
                  <a:cubicBezTo>
                    <a:pt x="163" y="231"/>
                    <a:pt x="171" y="242"/>
                    <a:pt x="177" y="254"/>
                  </a:cubicBezTo>
                  <a:cubicBezTo>
                    <a:pt x="184" y="266"/>
                    <a:pt x="189" y="277"/>
                    <a:pt x="193" y="286"/>
                  </a:cubicBezTo>
                  <a:cubicBezTo>
                    <a:pt x="193" y="286"/>
                    <a:pt x="193" y="287"/>
                    <a:pt x="193" y="288"/>
                  </a:cubicBezTo>
                  <a:cubicBezTo>
                    <a:pt x="194" y="289"/>
                    <a:pt x="194" y="290"/>
                    <a:pt x="194" y="291"/>
                  </a:cubicBezTo>
                  <a:cubicBezTo>
                    <a:pt x="195" y="293"/>
                    <a:pt x="196" y="295"/>
                    <a:pt x="196" y="296"/>
                  </a:cubicBezTo>
                  <a:cubicBezTo>
                    <a:pt x="196" y="297"/>
                    <a:pt x="196" y="297"/>
                    <a:pt x="196" y="298"/>
                  </a:cubicBezTo>
                  <a:cubicBezTo>
                    <a:pt x="197" y="300"/>
                    <a:pt x="197" y="302"/>
                    <a:pt x="198" y="304"/>
                  </a:cubicBezTo>
                  <a:cubicBezTo>
                    <a:pt x="198" y="304"/>
                    <a:pt x="208" y="351"/>
                    <a:pt x="243" y="372"/>
                  </a:cubicBezTo>
                  <a:cubicBezTo>
                    <a:pt x="256" y="372"/>
                    <a:pt x="271" y="372"/>
                    <a:pt x="287" y="372"/>
                  </a:cubicBezTo>
                  <a:cubicBezTo>
                    <a:pt x="287" y="371"/>
                    <a:pt x="287" y="371"/>
                    <a:pt x="287" y="371"/>
                  </a:cubicBezTo>
                  <a:cubicBezTo>
                    <a:pt x="287" y="371"/>
                    <a:pt x="287" y="371"/>
                    <a:pt x="287" y="371"/>
                  </a:cubicBezTo>
                  <a:cubicBezTo>
                    <a:pt x="270" y="338"/>
                    <a:pt x="253" y="304"/>
                    <a:pt x="237" y="269"/>
                  </a:cubicBezTo>
                  <a:cubicBezTo>
                    <a:pt x="233" y="260"/>
                    <a:pt x="225" y="237"/>
                    <a:pt x="232" y="230"/>
                  </a:cubicBezTo>
                  <a:cubicBezTo>
                    <a:pt x="234" y="228"/>
                    <a:pt x="236" y="227"/>
                    <a:pt x="240" y="228"/>
                  </a:cubicBezTo>
                  <a:cubicBezTo>
                    <a:pt x="262" y="228"/>
                    <a:pt x="269" y="256"/>
                    <a:pt x="290" y="258"/>
                  </a:cubicBezTo>
                  <a:cubicBezTo>
                    <a:pt x="290" y="258"/>
                    <a:pt x="290" y="258"/>
                    <a:pt x="290" y="258"/>
                  </a:cubicBezTo>
                  <a:cubicBezTo>
                    <a:pt x="290" y="258"/>
                    <a:pt x="290" y="258"/>
                    <a:pt x="290" y="258"/>
                  </a:cubicBezTo>
                  <a:cubicBezTo>
                    <a:pt x="290" y="258"/>
                    <a:pt x="290" y="258"/>
                    <a:pt x="290" y="258"/>
                  </a:cubicBezTo>
                  <a:cubicBezTo>
                    <a:pt x="290" y="258"/>
                    <a:pt x="290" y="258"/>
                    <a:pt x="290" y="258"/>
                  </a:cubicBezTo>
                  <a:cubicBezTo>
                    <a:pt x="290" y="258"/>
                    <a:pt x="290" y="258"/>
                    <a:pt x="290" y="258"/>
                  </a:cubicBezTo>
                  <a:cubicBezTo>
                    <a:pt x="290" y="258"/>
                    <a:pt x="290" y="258"/>
                    <a:pt x="290" y="258"/>
                  </a:cubicBezTo>
                  <a:cubicBezTo>
                    <a:pt x="290" y="258"/>
                    <a:pt x="290" y="258"/>
                    <a:pt x="290" y="258"/>
                  </a:cubicBezTo>
                  <a:cubicBezTo>
                    <a:pt x="290" y="258"/>
                    <a:pt x="290" y="258"/>
                    <a:pt x="290" y="258"/>
                  </a:cubicBezTo>
                  <a:cubicBezTo>
                    <a:pt x="293" y="257"/>
                    <a:pt x="295" y="256"/>
                    <a:pt x="297" y="254"/>
                  </a:cubicBezTo>
                  <a:cubicBezTo>
                    <a:pt x="297" y="254"/>
                    <a:pt x="298" y="254"/>
                    <a:pt x="298" y="254"/>
                  </a:cubicBezTo>
                  <a:cubicBezTo>
                    <a:pt x="311" y="242"/>
                    <a:pt x="306" y="215"/>
                    <a:pt x="302" y="203"/>
                  </a:cubicBezTo>
                  <a:cubicBezTo>
                    <a:pt x="302" y="201"/>
                    <a:pt x="301" y="198"/>
                    <a:pt x="300" y="195"/>
                  </a:cubicBezTo>
                  <a:cubicBezTo>
                    <a:pt x="300" y="194"/>
                    <a:pt x="299" y="194"/>
                    <a:pt x="299" y="194"/>
                  </a:cubicBezTo>
                  <a:cubicBezTo>
                    <a:pt x="298" y="191"/>
                    <a:pt x="297" y="189"/>
                    <a:pt x="296" y="186"/>
                  </a:cubicBezTo>
                  <a:cubicBezTo>
                    <a:pt x="291" y="173"/>
                    <a:pt x="284" y="161"/>
                    <a:pt x="276" y="151"/>
                  </a:cubicBezTo>
                  <a:cubicBezTo>
                    <a:pt x="270" y="143"/>
                    <a:pt x="261" y="133"/>
                    <a:pt x="252" y="128"/>
                  </a:cubicBezTo>
                  <a:cubicBezTo>
                    <a:pt x="247" y="125"/>
                    <a:pt x="243" y="124"/>
                    <a:pt x="239" y="124"/>
                  </a:cubicBezTo>
                  <a:cubicBezTo>
                    <a:pt x="232" y="124"/>
                    <a:pt x="225" y="130"/>
                    <a:pt x="221" y="144"/>
                  </a:cubicBezTo>
                  <a:cubicBezTo>
                    <a:pt x="221" y="145"/>
                    <a:pt x="214" y="165"/>
                    <a:pt x="197" y="150"/>
                  </a:cubicBezTo>
                  <a:cubicBezTo>
                    <a:pt x="197" y="150"/>
                    <a:pt x="196" y="150"/>
                    <a:pt x="196" y="150"/>
                  </a:cubicBezTo>
                  <a:cubicBezTo>
                    <a:pt x="195" y="149"/>
                    <a:pt x="194" y="148"/>
                    <a:pt x="193" y="147"/>
                  </a:cubicBezTo>
                  <a:cubicBezTo>
                    <a:pt x="192" y="146"/>
                    <a:pt x="192" y="145"/>
                    <a:pt x="191" y="145"/>
                  </a:cubicBezTo>
                  <a:cubicBezTo>
                    <a:pt x="190" y="144"/>
                    <a:pt x="189" y="142"/>
                    <a:pt x="188" y="141"/>
                  </a:cubicBezTo>
                  <a:cubicBezTo>
                    <a:pt x="187" y="140"/>
                    <a:pt x="186" y="139"/>
                    <a:pt x="186" y="137"/>
                  </a:cubicBezTo>
                  <a:cubicBezTo>
                    <a:pt x="185" y="136"/>
                    <a:pt x="184" y="134"/>
                    <a:pt x="183" y="133"/>
                  </a:cubicBezTo>
                  <a:cubicBezTo>
                    <a:pt x="182" y="131"/>
                    <a:pt x="181" y="130"/>
                    <a:pt x="180" y="128"/>
                  </a:cubicBezTo>
                  <a:cubicBezTo>
                    <a:pt x="178" y="125"/>
                    <a:pt x="175" y="121"/>
                    <a:pt x="173" y="117"/>
                  </a:cubicBezTo>
                  <a:cubicBezTo>
                    <a:pt x="159" y="78"/>
                    <a:pt x="145" y="39"/>
                    <a:pt x="132" y="0"/>
                  </a:cubicBezTo>
                  <a:cubicBezTo>
                    <a:pt x="115" y="0"/>
                    <a:pt x="99" y="0"/>
                    <a:pt x="85" y="1"/>
                  </a:cubicBezTo>
                  <a:cubicBezTo>
                    <a:pt x="82" y="2"/>
                    <a:pt x="80" y="3"/>
                    <a:pt x="78" y="5"/>
                  </a:cubicBezTo>
                  <a:cubicBezTo>
                    <a:pt x="78" y="6"/>
                    <a:pt x="77" y="6"/>
                    <a:pt x="77" y="7"/>
                  </a:cubicBezTo>
                  <a:cubicBezTo>
                    <a:pt x="76" y="8"/>
                    <a:pt x="75" y="10"/>
                    <a:pt x="74" y="11"/>
                  </a:cubicBezTo>
                  <a:cubicBezTo>
                    <a:pt x="68" y="27"/>
                    <a:pt x="80" y="52"/>
                    <a:pt x="90" y="69"/>
                  </a:cubicBezTo>
                  <a:cubicBezTo>
                    <a:pt x="92" y="72"/>
                    <a:pt x="94" y="75"/>
                    <a:pt x="96" y="78"/>
                  </a:cubicBezTo>
                  <a:cubicBezTo>
                    <a:pt x="96" y="78"/>
                    <a:pt x="96" y="78"/>
                    <a:pt x="96" y="78"/>
                  </a:cubicBezTo>
                  <a:cubicBezTo>
                    <a:pt x="123" y="113"/>
                    <a:pt x="139" y="170"/>
                    <a:pt x="120" y="176"/>
                  </a:cubicBezTo>
                  <a:cubicBezTo>
                    <a:pt x="120" y="176"/>
                    <a:pt x="120" y="176"/>
                    <a:pt x="120" y="176"/>
                  </a:cubicBezTo>
                  <a:cubicBezTo>
                    <a:pt x="120" y="176"/>
                    <a:pt x="120" y="176"/>
                    <a:pt x="120" y="176"/>
                  </a:cubicBezTo>
                  <a:cubicBezTo>
                    <a:pt x="119" y="176"/>
                    <a:pt x="119" y="176"/>
                    <a:pt x="119" y="176"/>
                  </a:cubicBezTo>
                  <a:cubicBezTo>
                    <a:pt x="103" y="171"/>
                    <a:pt x="88" y="148"/>
                    <a:pt x="77" y="125"/>
                  </a:cubicBezTo>
                  <a:cubicBezTo>
                    <a:pt x="77" y="125"/>
                    <a:pt x="77" y="124"/>
                    <a:pt x="77" y="124"/>
                  </a:cubicBezTo>
                  <a:cubicBezTo>
                    <a:pt x="76" y="122"/>
                    <a:pt x="76" y="121"/>
                    <a:pt x="75" y="119"/>
                  </a:cubicBezTo>
                  <a:cubicBezTo>
                    <a:pt x="75" y="118"/>
                    <a:pt x="74" y="117"/>
                    <a:pt x="74" y="116"/>
                  </a:cubicBezTo>
                  <a:cubicBezTo>
                    <a:pt x="73" y="115"/>
                    <a:pt x="73" y="114"/>
                    <a:pt x="73" y="114"/>
                  </a:cubicBezTo>
                  <a:cubicBezTo>
                    <a:pt x="72" y="112"/>
                    <a:pt x="71" y="110"/>
                    <a:pt x="71" y="108"/>
                  </a:cubicBezTo>
                  <a:cubicBezTo>
                    <a:pt x="71" y="108"/>
                    <a:pt x="70" y="108"/>
                    <a:pt x="70" y="108"/>
                  </a:cubicBezTo>
                  <a:cubicBezTo>
                    <a:pt x="69" y="103"/>
                    <a:pt x="67" y="99"/>
                    <a:pt x="66" y="94"/>
                  </a:cubicBezTo>
                  <a:cubicBezTo>
                    <a:pt x="66" y="94"/>
                    <a:pt x="66" y="94"/>
                    <a:pt x="66" y="94"/>
                  </a:cubicBezTo>
                  <a:cubicBezTo>
                    <a:pt x="65" y="92"/>
                    <a:pt x="65" y="90"/>
                    <a:pt x="64" y="88"/>
                  </a:cubicBezTo>
                  <a:cubicBezTo>
                    <a:pt x="64" y="88"/>
                    <a:pt x="64" y="88"/>
                    <a:pt x="64" y="88"/>
                  </a:cubicBezTo>
                  <a:cubicBezTo>
                    <a:pt x="64" y="86"/>
                    <a:pt x="63" y="85"/>
                    <a:pt x="63" y="83"/>
                  </a:cubicBezTo>
                  <a:cubicBezTo>
                    <a:pt x="63" y="81"/>
                    <a:pt x="62" y="80"/>
                    <a:pt x="62" y="79"/>
                  </a:cubicBezTo>
                  <a:cubicBezTo>
                    <a:pt x="62" y="78"/>
                    <a:pt x="54" y="22"/>
                    <a:pt x="23" y="1"/>
                  </a:cubicBezTo>
                  <a:cubicBezTo>
                    <a:pt x="13" y="1"/>
                    <a:pt x="6" y="1"/>
                    <a:pt x="0" y="1"/>
                  </a:cubicBezTo>
                  <a:cubicBezTo>
                    <a:pt x="49" y="129"/>
                    <a:pt x="110" y="259"/>
                    <a:pt x="181" y="372"/>
                  </a:cubicBezTo>
                  <a:cubicBezTo>
                    <a:pt x="182" y="372"/>
                    <a:pt x="182" y="372"/>
                    <a:pt x="182" y="372"/>
                  </a:cubicBezTo>
                  <a:cubicBezTo>
                    <a:pt x="186" y="372"/>
                    <a:pt x="193" y="372"/>
                    <a:pt x="201" y="372"/>
                  </a:cubicBezTo>
                  <a:close/>
                </a:path>
              </a:pathLst>
            </a:custGeom>
            <a:solidFill>
              <a:srgbClr val="1F4E79"/>
            </a:solidFill>
            <a:ln w="3175">
              <a:solidFill>
                <a:schemeClr val="bg1"/>
              </a:solidFill>
            </a:ln>
          </p:spPr>
          <p:txBody>
            <a:bodyPr anchor="ctr"/>
            <a:lstStyle/>
            <a:p>
              <a:pPr algn="ctr"/>
              <a:endParaRPr dirty="0"/>
            </a:p>
          </p:txBody>
        </p:sp>
        <p:sp>
          <p:nvSpPr>
            <p:cNvPr id="81" name="Freeform: Shape 128"/>
            <p:cNvSpPr/>
            <p:nvPr/>
          </p:nvSpPr>
          <p:spPr bwMode="auto">
            <a:xfrm>
              <a:off x="4499239" y="4702366"/>
              <a:ext cx="1222837" cy="1731508"/>
            </a:xfrm>
            <a:custGeom>
              <a:avLst/>
              <a:gdLst>
                <a:gd name="T0" fmla="*/ 326 w 366"/>
                <a:gd name="T1" fmla="*/ 0 h 518"/>
                <a:gd name="T2" fmla="*/ 25 w 366"/>
                <a:gd name="T3" fmla="*/ 111 h 518"/>
                <a:gd name="T4" fmla="*/ 34 w 366"/>
                <a:gd name="T5" fmla="*/ 133 h 518"/>
                <a:gd name="T6" fmla="*/ 40 w 366"/>
                <a:gd name="T7" fmla="*/ 143 h 518"/>
                <a:gd name="T8" fmla="*/ 44 w 366"/>
                <a:gd name="T9" fmla="*/ 149 h 518"/>
                <a:gd name="T10" fmla="*/ 48 w 366"/>
                <a:gd name="T11" fmla="*/ 152 h 518"/>
                <a:gd name="T12" fmla="*/ 64 w 366"/>
                <a:gd name="T13" fmla="*/ 161 h 518"/>
                <a:gd name="T14" fmla="*/ 91 w 366"/>
                <a:gd name="T15" fmla="*/ 147 h 518"/>
                <a:gd name="T16" fmla="*/ 117 w 366"/>
                <a:gd name="T17" fmla="*/ 129 h 518"/>
                <a:gd name="T18" fmla="*/ 117 w 366"/>
                <a:gd name="T19" fmla="*/ 129 h 518"/>
                <a:gd name="T20" fmla="*/ 117 w 366"/>
                <a:gd name="T21" fmla="*/ 129 h 518"/>
                <a:gd name="T22" fmla="*/ 117 w 366"/>
                <a:gd name="T23" fmla="*/ 129 h 518"/>
                <a:gd name="T24" fmla="*/ 117 w 366"/>
                <a:gd name="T25" fmla="*/ 129 h 518"/>
                <a:gd name="T26" fmla="*/ 118 w 366"/>
                <a:gd name="T27" fmla="*/ 129 h 518"/>
                <a:gd name="T28" fmla="*/ 118 w 366"/>
                <a:gd name="T29" fmla="*/ 129 h 518"/>
                <a:gd name="T30" fmla="*/ 118 w 366"/>
                <a:gd name="T31" fmla="*/ 129 h 518"/>
                <a:gd name="T32" fmla="*/ 118 w 366"/>
                <a:gd name="T33" fmla="*/ 129 h 518"/>
                <a:gd name="T34" fmla="*/ 121 w 366"/>
                <a:gd name="T35" fmla="*/ 129 h 518"/>
                <a:gd name="T36" fmla="*/ 164 w 366"/>
                <a:gd name="T37" fmla="*/ 162 h 518"/>
                <a:gd name="T38" fmla="*/ 178 w 366"/>
                <a:gd name="T39" fmla="*/ 202 h 518"/>
                <a:gd name="T40" fmla="*/ 149 w 366"/>
                <a:gd name="T41" fmla="*/ 263 h 518"/>
                <a:gd name="T42" fmla="*/ 148 w 366"/>
                <a:gd name="T43" fmla="*/ 263 h 518"/>
                <a:gd name="T44" fmla="*/ 148 w 366"/>
                <a:gd name="T45" fmla="*/ 263 h 518"/>
                <a:gd name="T46" fmla="*/ 148 w 366"/>
                <a:gd name="T47" fmla="*/ 263 h 518"/>
                <a:gd name="T48" fmla="*/ 148 w 366"/>
                <a:gd name="T49" fmla="*/ 263 h 518"/>
                <a:gd name="T50" fmla="*/ 147 w 366"/>
                <a:gd name="T51" fmla="*/ 263 h 518"/>
                <a:gd name="T52" fmla="*/ 147 w 366"/>
                <a:gd name="T53" fmla="*/ 263 h 518"/>
                <a:gd name="T54" fmla="*/ 147 w 366"/>
                <a:gd name="T55" fmla="*/ 263 h 518"/>
                <a:gd name="T56" fmla="*/ 147 w 366"/>
                <a:gd name="T57" fmla="*/ 263 h 518"/>
                <a:gd name="T58" fmla="*/ 131 w 366"/>
                <a:gd name="T59" fmla="*/ 258 h 518"/>
                <a:gd name="T60" fmla="*/ 116 w 366"/>
                <a:gd name="T61" fmla="*/ 247 h 518"/>
                <a:gd name="T62" fmla="*/ 109 w 366"/>
                <a:gd name="T63" fmla="*/ 241 h 518"/>
                <a:gd name="T64" fmla="*/ 75 w 366"/>
                <a:gd name="T65" fmla="*/ 239 h 518"/>
                <a:gd name="T66" fmla="*/ 69 w 366"/>
                <a:gd name="T67" fmla="*/ 257 h 518"/>
                <a:gd name="T68" fmla="*/ 73 w 366"/>
                <a:gd name="T69" fmla="*/ 285 h 518"/>
                <a:gd name="T70" fmla="*/ 170 w 366"/>
                <a:gd name="T71" fmla="*/ 376 h 518"/>
                <a:gd name="T72" fmla="*/ 172 w 366"/>
                <a:gd name="T73" fmla="*/ 376 h 518"/>
                <a:gd name="T74" fmla="*/ 179 w 366"/>
                <a:gd name="T75" fmla="*/ 376 h 518"/>
                <a:gd name="T76" fmla="*/ 206 w 366"/>
                <a:gd name="T77" fmla="*/ 394 h 518"/>
                <a:gd name="T78" fmla="*/ 210 w 366"/>
                <a:gd name="T79" fmla="*/ 399 h 518"/>
                <a:gd name="T80" fmla="*/ 215 w 366"/>
                <a:gd name="T81" fmla="*/ 440 h 518"/>
                <a:gd name="T82" fmla="*/ 212 w 366"/>
                <a:gd name="T83" fmla="*/ 448 h 518"/>
                <a:gd name="T84" fmla="*/ 212 w 366"/>
                <a:gd name="T85" fmla="*/ 455 h 518"/>
                <a:gd name="T86" fmla="*/ 282 w 366"/>
                <a:gd name="T87" fmla="*/ 516 h 518"/>
                <a:gd name="T88" fmla="*/ 290 w 366"/>
                <a:gd name="T89" fmla="*/ 510 h 518"/>
                <a:gd name="T90" fmla="*/ 297 w 366"/>
                <a:gd name="T91" fmla="*/ 501 h 518"/>
                <a:gd name="T92" fmla="*/ 300 w 366"/>
                <a:gd name="T93" fmla="*/ 490 h 518"/>
                <a:gd name="T94" fmla="*/ 300 w 366"/>
                <a:gd name="T95" fmla="*/ 479 h 518"/>
                <a:gd name="T96" fmla="*/ 298 w 366"/>
                <a:gd name="T97" fmla="*/ 468 h 518"/>
                <a:gd name="T98" fmla="*/ 293 w 366"/>
                <a:gd name="T99" fmla="*/ 457 h 518"/>
                <a:gd name="T100" fmla="*/ 281 w 366"/>
                <a:gd name="T101" fmla="*/ 440 h 518"/>
                <a:gd name="T102" fmla="*/ 363 w 366"/>
                <a:gd name="T103" fmla="*/ 372 h 518"/>
                <a:gd name="T104" fmla="*/ 365 w 366"/>
                <a:gd name="T105" fmla="*/ 373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6" h="518">
                  <a:moveTo>
                    <a:pt x="366" y="373"/>
                  </a:moveTo>
                  <a:cubicBezTo>
                    <a:pt x="351" y="259"/>
                    <a:pt x="337" y="129"/>
                    <a:pt x="326" y="0"/>
                  </a:cubicBezTo>
                  <a:cubicBezTo>
                    <a:pt x="211" y="2"/>
                    <a:pt x="100" y="4"/>
                    <a:pt x="0" y="6"/>
                  </a:cubicBezTo>
                  <a:cubicBezTo>
                    <a:pt x="8" y="41"/>
                    <a:pt x="16" y="76"/>
                    <a:pt x="25" y="111"/>
                  </a:cubicBezTo>
                  <a:cubicBezTo>
                    <a:pt x="27" y="118"/>
                    <a:pt x="30" y="124"/>
                    <a:pt x="32" y="129"/>
                  </a:cubicBezTo>
                  <a:cubicBezTo>
                    <a:pt x="33" y="131"/>
                    <a:pt x="33" y="132"/>
                    <a:pt x="34" y="133"/>
                  </a:cubicBezTo>
                  <a:cubicBezTo>
                    <a:pt x="35" y="135"/>
                    <a:pt x="35" y="136"/>
                    <a:pt x="36" y="137"/>
                  </a:cubicBezTo>
                  <a:cubicBezTo>
                    <a:pt x="37" y="139"/>
                    <a:pt x="39" y="141"/>
                    <a:pt x="40" y="143"/>
                  </a:cubicBezTo>
                  <a:cubicBezTo>
                    <a:pt x="40" y="144"/>
                    <a:pt x="40" y="144"/>
                    <a:pt x="41" y="145"/>
                  </a:cubicBezTo>
                  <a:cubicBezTo>
                    <a:pt x="42" y="146"/>
                    <a:pt x="43" y="148"/>
                    <a:pt x="44" y="149"/>
                  </a:cubicBezTo>
                  <a:cubicBezTo>
                    <a:pt x="45" y="150"/>
                    <a:pt x="46" y="151"/>
                    <a:pt x="46" y="151"/>
                  </a:cubicBezTo>
                  <a:cubicBezTo>
                    <a:pt x="47" y="152"/>
                    <a:pt x="47" y="152"/>
                    <a:pt x="48" y="152"/>
                  </a:cubicBezTo>
                  <a:cubicBezTo>
                    <a:pt x="52" y="157"/>
                    <a:pt x="58" y="160"/>
                    <a:pt x="63" y="161"/>
                  </a:cubicBezTo>
                  <a:cubicBezTo>
                    <a:pt x="63" y="161"/>
                    <a:pt x="63" y="161"/>
                    <a:pt x="64" y="161"/>
                  </a:cubicBezTo>
                  <a:cubicBezTo>
                    <a:pt x="65" y="161"/>
                    <a:pt x="67" y="161"/>
                    <a:pt x="69" y="161"/>
                  </a:cubicBezTo>
                  <a:cubicBezTo>
                    <a:pt x="80" y="160"/>
                    <a:pt x="88" y="151"/>
                    <a:pt x="91" y="147"/>
                  </a:cubicBezTo>
                  <a:cubicBezTo>
                    <a:pt x="98" y="135"/>
                    <a:pt x="107" y="130"/>
                    <a:pt x="116" y="129"/>
                  </a:cubicBezTo>
                  <a:cubicBezTo>
                    <a:pt x="116" y="129"/>
                    <a:pt x="117" y="129"/>
                    <a:pt x="117" y="129"/>
                  </a:cubicBezTo>
                  <a:cubicBezTo>
                    <a:pt x="117" y="129"/>
                    <a:pt x="117" y="129"/>
                    <a:pt x="117" y="129"/>
                  </a:cubicBezTo>
                  <a:cubicBezTo>
                    <a:pt x="117" y="129"/>
                    <a:pt x="117" y="129"/>
                    <a:pt x="117" y="129"/>
                  </a:cubicBezTo>
                  <a:cubicBezTo>
                    <a:pt x="117" y="129"/>
                    <a:pt x="117" y="129"/>
                    <a:pt x="117" y="129"/>
                  </a:cubicBezTo>
                  <a:cubicBezTo>
                    <a:pt x="117" y="129"/>
                    <a:pt x="117" y="129"/>
                    <a:pt x="117" y="129"/>
                  </a:cubicBezTo>
                  <a:cubicBezTo>
                    <a:pt x="117" y="129"/>
                    <a:pt x="117" y="129"/>
                    <a:pt x="117" y="129"/>
                  </a:cubicBezTo>
                  <a:cubicBezTo>
                    <a:pt x="117" y="129"/>
                    <a:pt x="117" y="129"/>
                    <a:pt x="117" y="129"/>
                  </a:cubicBezTo>
                  <a:cubicBezTo>
                    <a:pt x="117" y="129"/>
                    <a:pt x="117" y="129"/>
                    <a:pt x="117" y="129"/>
                  </a:cubicBezTo>
                  <a:cubicBezTo>
                    <a:pt x="117" y="129"/>
                    <a:pt x="117" y="129"/>
                    <a:pt x="117" y="129"/>
                  </a:cubicBezTo>
                  <a:cubicBezTo>
                    <a:pt x="118" y="129"/>
                    <a:pt x="118" y="129"/>
                    <a:pt x="118" y="129"/>
                  </a:cubicBezTo>
                  <a:cubicBezTo>
                    <a:pt x="118" y="129"/>
                    <a:pt x="118" y="129"/>
                    <a:pt x="118" y="129"/>
                  </a:cubicBezTo>
                  <a:cubicBezTo>
                    <a:pt x="118" y="129"/>
                    <a:pt x="118" y="129"/>
                    <a:pt x="118" y="129"/>
                  </a:cubicBezTo>
                  <a:cubicBezTo>
                    <a:pt x="118" y="129"/>
                    <a:pt x="118" y="129"/>
                    <a:pt x="118" y="129"/>
                  </a:cubicBezTo>
                  <a:cubicBezTo>
                    <a:pt x="118" y="129"/>
                    <a:pt x="118" y="129"/>
                    <a:pt x="118" y="129"/>
                  </a:cubicBezTo>
                  <a:cubicBezTo>
                    <a:pt x="118" y="129"/>
                    <a:pt x="118" y="129"/>
                    <a:pt x="118" y="129"/>
                  </a:cubicBezTo>
                  <a:cubicBezTo>
                    <a:pt x="118" y="129"/>
                    <a:pt x="118" y="129"/>
                    <a:pt x="118" y="129"/>
                  </a:cubicBezTo>
                  <a:cubicBezTo>
                    <a:pt x="118" y="129"/>
                    <a:pt x="118" y="129"/>
                    <a:pt x="118" y="129"/>
                  </a:cubicBezTo>
                  <a:cubicBezTo>
                    <a:pt x="119" y="129"/>
                    <a:pt x="120" y="129"/>
                    <a:pt x="121" y="129"/>
                  </a:cubicBezTo>
                  <a:cubicBezTo>
                    <a:pt x="121" y="129"/>
                    <a:pt x="121" y="129"/>
                    <a:pt x="121" y="129"/>
                  </a:cubicBezTo>
                  <a:cubicBezTo>
                    <a:pt x="127" y="130"/>
                    <a:pt x="134" y="132"/>
                    <a:pt x="143" y="138"/>
                  </a:cubicBezTo>
                  <a:cubicBezTo>
                    <a:pt x="151" y="143"/>
                    <a:pt x="158" y="152"/>
                    <a:pt x="164" y="162"/>
                  </a:cubicBezTo>
                  <a:cubicBezTo>
                    <a:pt x="170" y="172"/>
                    <a:pt x="175" y="185"/>
                    <a:pt x="177" y="197"/>
                  </a:cubicBezTo>
                  <a:cubicBezTo>
                    <a:pt x="178" y="199"/>
                    <a:pt x="178" y="201"/>
                    <a:pt x="178" y="202"/>
                  </a:cubicBezTo>
                  <a:cubicBezTo>
                    <a:pt x="181" y="221"/>
                    <a:pt x="179" y="239"/>
                    <a:pt x="169" y="251"/>
                  </a:cubicBezTo>
                  <a:cubicBezTo>
                    <a:pt x="164" y="258"/>
                    <a:pt x="157" y="262"/>
                    <a:pt x="149" y="263"/>
                  </a:cubicBezTo>
                  <a:cubicBezTo>
                    <a:pt x="149" y="263"/>
                    <a:pt x="148" y="263"/>
                    <a:pt x="148" y="263"/>
                  </a:cubicBezTo>
                  <a:cubicBezTo>
                    <a:pt x="148" y="263"/>
                    <a:pt x="148" y="263"/>
                    <a:pt x="148" y="263"/>
                  </a:cubicBezTo>
                  <a:cubicBezTo>
                    <a:pt x="148" y="263"/>
                    <a:pt x="148" y="263"/>
                    <a:pt x="148" y="263"/>
                  </a:cubicBezTo>
                  <a:cubicBezTo>
                    <a:pt x="148" y="263"/>
                    <a:pt x="148" y="263"/>
                    <a:pt x="148" y="263"/>
                  </a:cubicBezTo>
                  <a:cubicBezTo>
                    <a:pt x="148" y="263"/>
                    <a:pt x="148" y="263"/>
                    <a:pt x="148" y="263"/>
                  </a:cubicBezTo>
                  <a:cubicBezTo>
                    <a:pt x="148" y="263"/>
                    <a:pt x="148" y="263"/>
                    <a:pt x="148" y="263"/>
                  </a:cubicBezTo>
                  <a:cubicBezTo>
                    <a:pt x="148" y="263"/>
                    <a:pt x="148" y="263"/>
                    <a:pt x="148" y="263"/>
                  </a:cubicBezTo>
                  <a:cubicBezTo>
                    <a:pt x="148" y="263"/>
                    <a:pt x="148" y="263"/>
                    <a:pt x="148" y="263"/>
                  </a:cubicBezTo>
                  <a:cubicBezTo>
                    <a:pt x="148" y="263"/>
                    <a:pt x="148" y="263"/>
                    <a:pt x="148" y="263"/>
                  </a:cubicBezTo>
                  <a:cubicBezTo>
                    <a:pt x="147" y="263"/>
                    <a:pt x="147" y="263"/>
                    <a:pt x="147" y="263"/>
                  </a:cubicBezTo>
                  <a:cubicBezTo>
                    <a:pt x="147" y="263"/>
                    <a:pt x="147" y="263"/>
                    <a:pt x="147" y="263"/>
                  </a:cubicBezTo>
                  <a:cubicBezTo>
                    <a:pt x="147" y="263"/>
                    <a:pt x="147" y="263"/>
                    <a:pt x="147" y="263"/>
                  </a:cubicBezTo>
                  <a:cubicBezTo>
                    <a:pt x="147" y="263"/>
                    <a:pt x="147" y="263"/>
                    <a:pt x="147" y="263"/>
                  </a:cubicBezTo>
                  <a:cubicBezTo>
                    <a:pt x="147" y="263"/>
                    <a:pt x="147" y="263"/>
                    <a:pt x="147" y="263"/>
                  </a:cubicBezTo>
                  <a:cubicBezTo>
                    <a:pt x="147" y="263"/>
                    <a:pt x="147" y="263"/>
                    <a:pt x="147" y="263"/>
                  </a:cubicBezTo>
                  <a:cubicBezTo>
                    <a:pt x="147" y="263"/>
                    <a:pt x="147" y="263"/>
                    <a:pt x="147" y="263"/>
                  </a:cubicBezTo>
                  <a:cubicBezTo>
                    <a:pt x="147" y="263"/>
                    <a:pt x="147" y="263"/>
                    <a:pt x="147" y="263"/>
                  </a:cubicBezTo>
                  <a:cubicBezTo>
                    <a:pt x="140" y="262"/>
                    <a:pt x="137" y="262"/>
                    <a:pt x="131" y="258"/>
                  </a:cubicBezTo>
                  <a:cubicBezTo>
                    <a:pt x="129" y="257"/>
                    <a:pt x="126" y="256"/>
                    <a:pt x="123" y="254"/>
                  </a:cubicBezTo>
                  <a:cubicBezTo>
                    <a:pt x="121" y="252"/>
                    <a:pt x="118" y="249"/>
                    <a:pt x="116" y="247"/>
                  </a:cubicBezTo>
                  <a:cubicBezTo>
                    <a:pt x="116" y="247"/>
                    <a:pt x="116" y="247"/>
                    <a:pt x="116" y="247"/>
                  </a:cubicBezTo>
                  <a:cubicBezTo>
                    <a:pt x="114" y="245"/>
                    <a:pt x="111" y="243"/>
                    <a:pt x="109" y="241"/>
                  </a:cubicBezTo>
                  <a:cubicBezTo>
                    <a:pt x="103" y="238"/>
                    <a:pt x="85" y="229"/>
                    <a:pt x="76" y="238"/>
                  </a:cubicBezTo>
                  <a:cubicBezTo>
                    <a:pt x="75" y="239"/>
                    <a:pt x="75" y="239"/>
                    <a:pt x="75" y="239"/>
                  </a:cubicBezTo>
                  <a:cubicBezTo>
                    <a:pt x="72" y="243"/>
                    <a:pt x="70" y="248"/>
                    <a:pt x="69" y="256"/>
                  </a:cubicBezTo>
                  <a:cubicBezTo>
                    <a:pt x="69" y="256"/>
                    <a:pt x="69" y="257"/>
                    <a:pt x="69" y="257"/>
                  </a:cubicBezTo>
                  <a:cubicBezTo>
                    <a:pt x="69" y="263"/>
                    <a:pt x="70" y="269"/>
                    <a:pt x="71" y="277"/>
                  </a:cubicBezTo>
                  <a:cubicBezTo>
                    <a:pt x="72" y="280"/>
                    <a:pt x="73" y="283"/>
                    <a:pt x="73" y="285"/>
                  </a:cubicBezTo>
                  <a:cubicBezTo>
                    <a:pt x="83" y="317"/>
                    <a:pt x="93" y="348"/>
                    <a:pt x="104" y="377"/>
                  </a:cubicBezTo>
                  <a:cubicBezTo>
                    <a:pt x="126" y="377"/>
                    <a:pt x="148" y="376"/>
                    <a:pt x="170" y="376"/>
                  </a:cubicBezTo>
                  <a:cubicBezTo>
                    <a:pt x="171" y="376"/>
                    <a:pt x="171" y="376"/>
                    <a:pt x="171" y="376"/>
                  </a:cubicBezTo>
                  <a:cubicBezTo>
                    <a:pt x="172" y="376"/>
                    <a:pt x="172" y="376"/>
                    <a:pt x="172" y="376"/>
                  </a:cubicBezTo>
                  <a:cubicBezTo>
                    <a:pt x="175" y="377"/>
                    <a:pt x="175" y="377"/>
                    <a:pt x="175" y="377"/>
                  </a:cubicBezTo>
                  <a:cubicBezTo>
                    <a:pt x="179" y="376"/>
                    <a:pt x="179" y="376"/>
                    <a:pt x="179" y="376"/>
                  </a:cubicBezTo>
                  <a:cubicBezTo>
                    <a:pt x="183" y="378"/>
                    <a:pt x="187" y="380"/>
                    <a:pt x="190" y="382"/>
                  </a:cubicBezTo>
                  <a:cubicBezTo>
                    <a:pt x="197" y="385"/>
                    <a:pt x="202" y="389"/>
                    <a:pt x="206" y="394"/>
                  </a:cubicBezTo>
                  <a:cubicBezTo>
                    <a:pt x="207" y="395"/>
                    <a:pt x="208" y="396"/>
                    <a:pt x="208" y="398"/>
                  </a:cubicBezTo>
                  <a:cubicBezTo>
                    <a:pt x="209" y="398"/>
                    <a:pt x="209" y="399"/>
                    <a:pt x="210" y="399"/>
                  </a:cubicBezTo>
                  <a:cubicBezTo>
                    <a:pt x="221" y="417"/>
                    <a:pt x="216" y="435"/>
                    <a:pt x="215" y="440"/>
                  </a:cubicBezTo>
                  <a:cubicBezTo>
                    <a:pt x="215" y="440"/>
                    <a:pt x="215" y="440"/>
                    <a:pt x="215" y="440"/>
                  </a:cubicBezTo>
                  <a:cubicBezTo>
                    <a:pt x="215" y="441"/>
                    <a:pt x="215" y="441"/>
                    <a:pt x="215" y="441"/>
                  </a:cubicBezTo>
                  <a:cubicBezTo>
                    <a:pt x="214" y="443"/>
                    <a:pt x="213" y="446"/>
                    <a:pt x="212" y="448"/>
                  </a:cubicBezTo>
                  <a:cubicBezTo>
                    <a:pt x="212" y="449"/>
                    <a:pt x="212" y="451"/>
                    <a:pt x="212" y="452"/>
                  </a:cubicBezTo>
                  <a:cubicBezTo>
                    <a:pt x="212" y="453"/>
                    <a:pt x="212" y="454"/>
                    <a:pt x="212" y="455"/>
                  </a:cubicBezTo>
                  <a:cubicBezTo>
                    <a:pt x="211" y="487"/>
                    <a:pt x="246" y="518"/>
                    <a:pt x="272" y="518"/>
                  </a:cubicBezTo>
                  <a:cubicBezTo>
                    <a:pt x="275" y="518"/>
                    <a:pt x="279" y="517"/>
                    <a:pt x="282" y="516"/>
                  </a:cubicBezTo>
                  <a:cubicBezTo>
                    <a:pt x="285" y="514"/>
                    <a:pt x="288" y="513"/>
                    <a:pt x="290" y="511"/>
                  </a:cubicBezTo>
                  <a:cubicBezTo>
                    <a:pt x="290" y="511"/>
                    <a:pt x="290" y="511"/>
                    <a:pt x="290" y="510"/>
                  </a:cubicBezTo>
                  <a:cubicBezTo>
                    <a:pt x="293" y="508"/>
                    <a:pt x="294" y="506"/>
                    <a:pt x="296" y="503"/>
                  </a:cubicBezTo>
                  <a:cubicBezTo>
                    <a:pt x="296" y="503"/>
                    <a:pt x="297" y="502"/>
                    <a:pt x="297" y="501"/>
                  </a:cubicBezTo>
                  <a:cubicBezTo>
                    <a:pt x="298" y="500"/>
                    <a:pt x="298" y="497"/>
                    <a:pt x="299" y="495"/>
                  </a:cubicBezTo>
                  <a:cubicBezTo>
                    <a:pt x="299" y="494"/>
                    <a:pt x="300" y="492"/>
                    <a:pt x="300" y="490"/>
                  </a:cubicBezTo>
                  <a:cubicBezTo>
                    <a:pt x="300" y="489"/>
                    <a:pt x="300" y="487"/>
                    <a:pt x="300" y="485"/>
                  </a:cubicBezTo>
                  <a:cubicBezTo>
                    <a:pt x="300" y="483"/>
                    <a:pt x="300" y="481"/>
                    <a:pt x="300" y="479"/>
                  </a:cubicBezTo>
                  <a:cubicBezTo>
                    <a:pt x="300" y="477"/>
                    <a:pt x="299" y="474"/>
                    <a:pt x="299" y="472"/>
                  </a:cubicBezTo>
                  <a:cubicBezTo>
                    <a:pt x="299" y="471"/>
                    <a:pt x="298" y="469"/>
                    <a:pt x="298" y="468"/>
                  </a:cubicBezTo>
                  <a:cubicBezTo>
                    <a:pt x="297" y="465"/>
                    <a:pt x="296" y="463"/>
                    <a:pt x="295" y="460"/>
                  </a:cubicBezTo>
                  <a:cubicBezTo>
                    <a:pt x="294" y="459"/>
                    <a:pt x="294" y="458"/>
                    <a:pt x="293" y="457"/>
                  </a:cubicBezTo>
                  <a:cubicBezTo>
                    <a:pt x="292" y="454"/>
                    <a:pt x="291" y="452"/>
                    <a:pt x="289" y="450"/>
                  </a:cubicBezTo>
                  <a:cubicBezTo>
                    <a:pt x="287" y="446"/>
                    <a:pt x="284" y="443"/>
                    <a:pt x="281" y="440"/>
                  </a:cubicBezTo>
                  <a:cubicBezTo>
                    <a:pt x="281" y="440"/>
                    <a:pt x="235" y="394"/>
                    <a:pt x="286" y="374"/>
                  </a:cubicBezTo>
                  <a:cubicBezTo>
                    <a:pt x="312" y="373"/>
                    <a:pt x="337" y="373"/>
                    <a:pt x="363" y="372"/>
                  </a:cubicBezTo>
                  <a:cubicBezTo>
                    <a:pt x="364" y="373"/>
                    <a:pt x="364" y="373"/>
                    <a:pt x="364" y="373"/>
                  </a:cubicBezTo>
                  <a:cubicBezTo>
                    <a:pt x="365" y="373"/>
                    <a:pt x="365" y="373"/>
                    <a:pt x="365" y="373"/>
                  </a:cubicBezTo>
                  <a:lnTo>
                    <a:pt x="366" y="373"/>
                  </a:lnTo>
                  <a:close/>
                </a:path>
              </a:pathLst>
            </a:custGeom>
            <a:solidFill>
              <a:srgbClr val="1F4E79"/>
            </a:solidFill>
            <a:ln w="3175">
              <a:solidFill>
                <a:schemeClr val="bg1"/>
              </a:solidFill>
            </a:ln>
          </p:spPr>
          <p:txBody>
            <a:bodyPr anchor="ctr"/>
            <a:lstStyle/>
            <a:p>
              <a:pPr algn="ctr"/>
              <a:endParaRPr dirty="0"/>
            </a:p>
          </p:txBody>
        </p:sp>
        <p:sp>
          <p:nvSpPr>
            <p:cNvPr id="82" name="Freeform: Shape 129"/>
            <p:cNvSpPr/>
            <p:nvPr/>
          </p:nvSpPr>
          <p:spPr bwMode="auto">
            <a:xfrm>
              <a:off x="4633987" y="6881909"/>
              <a:ext cx="852280" cy="249283"/>
            </a:xfrm>
            <a:custGeom>
              <a:avLst/>
              <a:gdLst>
                <a:gd name="T0" fmla="*/ 220 w 255"/>
                <a:gd name="T1" fmla="*/ 74 h 75"/>
                <a:gd name="T2" fmla="*/ 244 w 255"/>
                <a:gd name="T3" fmla="*/ 75 h 75"/>
                <a:gd name="T4" fmla="*/ 255 w 255"/>
                <a:gd name="T5" fmla="*/ 74 h 75"/>
                <a:gd name="T6" fmla="*/ 234 w 255"/>
                <a:gd name="T7" fmla="*/ 64 h 75"/>
                <a:gd name="T8" fmla="*/ 210 w 255"/>
                <a:gd name="T9" fmla="*/ 65 h 75"/>
                <a:gd name="T10" fmla="*/ 175 w 255"/>
                <a:gd name="T11" fmla="*/ 61 h 75"/>
                <a:gd name="T12" fmla="*/ 142 w 255"/>
                <a:gd name="T13" fmla="*/ 45 h 75"/>
                <a:gd name="T14" fmla="*/ 141 w 255"/>
                <a:gd name="T15" fmla="*/ 44 h 75"/>
                <a:gd name="T16" fmla="*/ 140 w 255"/>
                <a:gd name="T17" fmla="*/ 44 h 75"/>
                <a:gd name="T18" fmla="*/ 70 w 255"/>
                <a:gd name="T19" fmla="*/ 0 h 75"/>
                <a:gd name="T20" fmla="*/ 69 w 255"/>
                <a:gd name="T21" fmla="*/ 0 h 75"/>
                <a:gd name="T22" fmla="*/ 0 w 255"/>
                <a:gd name="T23" fmla="*/ 0 h 75"/>
                <a:gd name="T24" fmla="*/ 0 w 255"/>
                <a:gd name="T25" fmla="*/ 1 h 75"/>
                <a:gd name="T26" fmla="*/ 178 w 255"/>
                <a:gd name="T27" fmla="*/ 71 h 75"/>
                <a:gd name="T28" fmla="*/ 220 w 255"/>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75">
                  <a:moveTo>
                    <a:pt x="220" y="74"/>
                  </a:moveTo>
                  <a:cubicBezTo>
                    <a:pt x="228" y="75"/>
                    <a:pt x="237" y="75"/>
                    <a:pt x="244" y="75"/>
                  </a:cubicBezTo>
                  <a:cubicBezTo>
                    <a:pt x="245" y="75"/>
                    <a:pt x="255" y="74"/>
                    <a:pt x="255" y="74"/>
                  </a:cubicBezTo>
                  <a:cubicBezTo>
                    <a:pt x="249" y="69"/>
                    <a:pt x="241" y="66"/>
                    <a:pt x="234" y="64"/>
                  </a:cubicBezTo>
                  <a:cubicBezTo>
                    <a:pt x="225" y="63"/>
                    <a:pt x="217" y="63"/>
                    <a:pt x="210" y="65"/>
                  </a:cubicBezTo>
                  <a:cubicBezTo>
                    <a:pt x="195" y="69"/>
                    <a:pt x="188" y="70"/>
                    <a:pt x="175" y="61"/>
                  </a:cubicBezTo>
                  <a:cubicBezTo>
                    <a:pt x="165" y="54"/>
                    <a:pt x="153" y="50"/>
                    <a:pt x="142" y="45"/>
                  </a:cubicBezTo>
                  <a:cubicBezTo>
                    <a:pt x="142" y="45"/>
                    <a:pt x="142" y="45"/>
                    <a:pt x="141" y="44"/>
                  </a:cubicBezTo>
                  <a:cubicBezTo>
                    <a:pt x="140" y="44"/>
                    <a:pt x="140" y="44"/>
                    <a:pt x="140" y="44"/>
                  </a:cubicBezTo>
                  <a:cubicBezTo>
                    <a:pt x="116" y="32"/>
                    <a:pt x="92" y="18"/>
                    <a:pt x="70" y="0"/>
                  </a:cubicBezTo>
                  <a:cubicBezTo>
                    <a:pt x="70" y="0"/>
                    <a:pt x="69" y="0"/>
                    <a:pt x="69" y="0"/>
                  </a:cubicBezTo>
                  <a:cubicBezTo>
                    <a:pt x="34" y="0"/>
                    <a:pt x="11" y="0"/>
                    <a:pt x="0" y="0"/>
                  </a:cubicBezTo>
                  <a:cubicBezTo>
                    <a:pt x="0" y="0"/>
                    <a:pt x="0" y="1"/>
                    <a:pt x="0" y="1"/>
                  </a:cubicBezTo>
                  <a:cubicBezTo>
                    <a:pt x="55" y="36"/>
                    <a:pt x="115" y="61"/>
                    <a:pt x="178" y="71"/>
                  </a:cubicBezTo>
                  <a:cubicBezTo>
                    <a:pt x="193" y="72"/>
                    <a:pt x="207" y="73"/>
                    <a:pt x="220" y="74"/>
                  </a:cubicBezTo>
                  <a:close/>
                </a:path>
              </a:pathLst>
            </a:custGeom>
            <a:solidFill>
              <a:srgbClr val="1F4E79"/>
            </a:solidFill>
            <a:ln w="3175">
              <a:solidFill>
                <a:schemeClr val="bg1"/>
              </a:solidFill>
            </a:ln>
          </p:spPr>
          <p:txBody>
            <a:bodyPr anchor="ctr"/>
            <a:lstStyle/>
            <a:p>
              <a:pPr algn="ctr"/>
              <a:endParaRPr/>
            </a:p>
          </p:txBody>
        </p:sp>
        <p:sp>
          <p:nvSpPr>
            <p:cNvPr id="83" name="Freeform: Shape 130"/>
            <p:cNvSpPr/>
            <p:nvPr/>
          </p:nvSpPr>
          <p:spPr bwMode="auto">
            <a:xfrm>
              <a:off x="4866426" y="6875172"/>
              <a:ext cx="791644" cy="256021"/>
            </a:xfrm>
            <a:custGeom>
              <a:avLst/>
              <a:gdLst>
                <a:gd name="T0" fmla="*/ 86 w 237"/>
                <a:gd name="T1" fmla="*/ 1 h 77"/>
                <a:gd name="T2" fmla="*/ 84 w 237"/>
                <a:gd name="T3" fmla="*/ 3 h 77"/>
                <a:gd name="T4" fmla="*/ 88 w 237"/>
                <a:gd name="T5" fmla="*/ 14 h 77"/>
                <a:gd name="T6" fmla="*/ 117 w 237"/>
                <a:gd name="T7" fmla="*/ 33 h 77"/>
                <a:gd name="T8" fmla="*/ 123 w 237"/>
                <a:gd name="T9" fmla="*/ 36 h 77"/>
                <a:gd name="T10" fmla="*/ 132 w 237"/>
                <a:gd name="T11" fmla="*/ 41 h 77"/>
                <a:gd name="T12" fmla="*/ 141 w 237"/>
                <a:gd name="T13" fmla="*/ 46 h 77"/>
                <a:gd name="T14" fmla="*/ 148 w 237"/>
                <a:gd name="T15" fmla="*/ 49 h 77"/>
                <a:gd name="T16" fmla="*/ 163 w 237"/>
                <a:gd name="T17" fmla="*/ 62 h 77"/>
                <a:gd name="T18" fmla="*/ 161 w 237"/>
                <a:gd name="T19" fmla="*/ 63 h 77"/>
                <a:gd name="T20" fmla="*/ 157 w 237"/>
                <a:gd name="T21" fmla="*/ 63 h 77"/>
                <a:gd name="T22" fmla="*/ 147 w 237"/>
                <a:gd name="T23" fmla="*/ 62 h 77"/>
                <a:gd name="T24" fmla="*/ 136 w 237"/>
                <a:gd name="T25" fmla="*/ 60 h 77"/>
                <a:gd name="T26" fmla="*/ 124 w 237"/>
                <a:gd name="T27" fmla="*/ 56 h 77"/>
                <a:gd name="T28" fmla="*/ 63 w 237"/>
                <a:gd name="T29" fmla="*/ 15 h 77"/>
                <a:gd name="T30" fmla="*/ 36 w 237"/>
                <a:gd name="T31" fmla="*/ 2 h 77"/>
                <a:gd name="T32" fmla="*/ 0 w 237"/>
                <a:gd name="T33" fmla="*/ 2 h 77"/>
                <a:gd name="T34" fmla="*/ 73 w 237"/>
                <a:gd name="T35" fmla="*/ 47 h 77"/>
                <a:gd name="T36" fmla="*/ 58 w 237"/>
                <a:gd name="T37" fmla="*/ 50 h 77"/>
                <a:gd name="T38" fmla="*/ 57 w 237"/>
                <a:gd name="T39" fmla="*/ 51 h 77"/>
                <a:gd name="T40" fmla="*/ 99 w 237"/>
                <a:gd name="T41" fmla="*/ 67 h 77"/>
                <a:gd name="T42" fmla="*/ 117 w 237"/>
                <a:gd name="T43" fmla="*/ 71 h 77"/>
                <a:gd name="T44" fmla="*/ 133 w 237"/>
                <a:gd name="T45" fmla="*/ 74 h 77"/>
                <a:gd name="T46" fmla="*/ 149 w 237"/>
                <a:gd name="T47" fmla="*/ 75 h 77"/>
                <a:gd name="T48" fmla="*/ 164 w 237"/>
                <a:gd name="T49" fmla="*/ 76 h 77"/>
                <a:gd name="T50" fmla="*/ 151 w 237"/>
                <a:gd name="T51" fmla="*/ 74 h 77"/>
                <a:gd name="T52" fmla="*/ 150 w 237"/>
                <a:gd name="T53" fmla="*/ 74 h 77"/>
                <a:gd name="T54" fmla="*/ 151 w 237"/>
                <a:gd name="T55" fmla="*/ 73 h 77"/>
                <a:gd name="T56" fmla="*/ 200 w 237"/>
                <a:gd name="T57" fmla="*/ 76 h 77"/>
                <a:gd name="T58" fmla="*/ 198 w 237"/>
                <a:gd name="T59" fmla="*/ 76 h 77"/>
                <a:gd name="T60" fmla="*/ 183 w 237"/>
                <a:gd name="T61" fmla="*/ 71 h 77"/>
                <a:gd name="T62" fmla="*/ 183 w 237"/>
                <a:gd name="T63" fmla="*/ 71 h 77"/>
                <a:gd name="T64" fmla="*/ 184 w 237"/>
                <a:gd name="T65" fmla="*/ 71 h 77"/>
                <a:gd name="T66" fmla="*/ 185 w 237"/>
                <a:gd name="T67" fmla="*/ 71 h 77"/>
                <a:gd name="T68" fmla="*/ 217 w 237"/>
                <a:gd name="T69" fmla="*/ 74 h 77"/>
                <a:gd name="T70" fmla="*/ 134 w 237"/>
                <a:gd name="T7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77">
                  <a:moveTo>
                    <a:pt x="134" y="0"/>
                  </a:moveTo>
                  <a:cubicBezTo>
                    <a:pt x="118" y="1"/>
                    <a:pt x="102" y="1"/>
                    <a:pt x="86" y="1"/>
                  </a:cubicBezTo>
                  <a:cubicBezTo>
                    <a:pt x="86" y="1"/>
                    <a:pt x="85" y="2"/>
                    <a:pt x="85" y="2"/>
                  </a:cubicBezTo>
                  <a:cubicBezTo>
                    <a:pt x="84" y="3"/>
                    <a:pt x="84" y="3"/>
                    <a:pt x="84" y="3"/>
                  </a:cubicBezTo>
                  <a:cubicBezTo>
                    <a:pt x="84" y="4"/>
                    <a:pt x="83" y="4"/>
                    <a:pt x="83" y="5"/>
                  </a:cubicBezTo>
                  <a:cubicBezTo>
                    <a:pt x="84" y="7"/>
                    <a:pt x="85" y="10"/>
                    <a:pt x="88" y="14"/>
                  </a:cubicBezTo>
                  <a:cubicBezTo>
                    <a:pt x="92" y="18"/>
                    <a:pt x="96" y="21"/>
                    <a:pt x="101" y="24"/>
                  </a:cubicBezTo>
                  <a:cubicBezTo>
                    <a:pt x="105" y="27"/>
                    <a:pt x="110" y="30"/>
                    <a:pt x="117" y="33"/>
                  </a:cubicBezTo>
                  <a:cubicBezTo>
                    <a:pt x="117" y="33"/>
                    <a:pt x="117" y="33"/>
                    <a:pt x="117" y="33"/>
                  </a:cubicBezTo>
                  <a:cubicBezTo>
                    <a:pt x="117" y="33"/>
                    <a:pt x="119" y="34"/>
                    <a:pt x="123" y="36"/>
                  </a:cubicBezTo>
                  <a:cubicBezTo>
                    <a:pt x="124" y="37"/>
                    <a:pt x="126" y="38"/>
                    <a:pt x="128" y="38"/>
                  </a:cubicBezTo>
                  <a:cubicBezTo>
                    <a:pt x="129" y="39"/>
                    <a:pt x="130" y="40"/>
                    <a:pt x="132" y="41"/>
                  </a:cubicBezTo>
                  <a:cubicBezTo>
                    <a:pt x="133" y="41"/>
                    <a:pt x="133" y="41"/>
                    <a:pt x="134" y="42"/>
                  </a:cubicBezTo>
                  <a:cubicBezTo>
                    <a:pt x="137" y="43"/>
                    <a:pt x="139" y="44"/>
                    <a:pt x="141" y="46"/>
                  </a:cubicBezTo>
                  <a:cubicBezTo>
                    <a:pt x="142" y="46"/>
                    <a:pt x="142" y="46"/>
                    <a:pt x="142" y="46"/>
                  </a:cubicBezTo>
                  <a:cubicBezTo>
                    <a:pt x="144" y="47"/>
                    <a:pt x="146" y="48"/>
                    <a:pt x="148" y="49"/>
                  </a:cubicBezTo>
                  <a:cubicBezTo>
                    <a:pt x="156" y="55"/>
                    <a:pt x="162" y="59"/>
                    <a:pt x="162" y="62"/>
                  </a:cubicBezTo>
                  <a:cubicBezTo>
                    <a:pt x="162" y="62"/>
                    <a:pt x="163" y="62"/>
                    <a:pt x="163" y="62"/>
                  </a:cubicBezTo>
                  <a:cubicBezTo>
                    <a:pt x="162" y="62"/>
                    <a:pt x="162" y="62"/>
                    <a:pt x="162" y="62"/>
                  </a:cubicBezTo>
                  <a:cubicBezTo>
                    <a:pt x="162" y="63"/>
                    <a:pt x="162" y="63"/>
                    <a:pt x="161" y="63"/>
                  </a:cubicBezTo>
                  <a:cubicBezTo>
                    <a:pt x="160" y="63"/>
                    <a:pt x="159" y="63"/>
                    <a:pt x="158" y="63"/>
                  </a:cubicBezTo>
                  <a:cubicBezTo>
                    <a:pt x="157" y="63"/>
                    <a:pt x="157" y="63"/>
                    <a:pt x="157" y="63"/>
                  </a:cubicBezTo>
                  <a:cubicBezTo>
                    <a:pt x="155" y="63"/>
                    <a:pt x="152" y="63"/>
                    <a:pt x="150" y="63"/>
                  </a:cubicBezTo>
                  <a:cubicBezTo>
                    <a:pt x="149" y="62"/>
                    <a:pt x="148" y="62"/>
                    <a:pt x="147" y="62"/>
                  </a:cubicBezTo>
                  <a:cubicBezTo>
                    <a:pt x="145" y="62"/>
                    <a:pt x="143" y="61"/>
                    <a:pt x="140" y="61"/>
                  </a:cubicBezTo>
                  <a:cubicBezTo>
                    <a:pt x="139" y="60"/>
                    <a:pt x="137" y="60"/>
                    <a:pt x="136" y="60"/>
                  </a:cubicBezTo>
                  <a:cubicBezTo>
                    <a:pt x="133" y="59"/>
                    <a:pt x="130" y="58"/>
                    <a:pt x="126" y="57"/>
                  </a:cubicBezTo>
                  <a:cubicBezTo>
                    <a:pt x="126" y="56"/>
                    <a:pt x="125" y="56"/>
                    <a:pt x="124" y="56"/>
                  </a:cubicBezTo>
                  <a:cubicBezTo>
                    <a:pt x="108" y="50"/>
                    <a:pt x="91" y="42"/>
                    <a:pt x="85" y="34"/>
                  </a:cubicBezTo>
                  <a:cubicBezTo>
                    <a:pt x="84" y="32"/>
                    <a:pt x="75" y="24"/>
                    <a:pt x="63" y="15"/>
                  </a:cubicBezTo>
                  <a:cubicBezTo>
                    <a:pt x="56" y="11"/>
                    <a:pt x="48" y="6"/>
                    <a:pt x="38" y="3"/>
                  </a:cubicBezTo>
                  <a:cubicBezTo>
                    <a:pt x="37" y="2"/>
                    <a:pt x="37" y="2"/>
                    <a:pt x="36" y="2"/>
                  </a:cubicBezTo>
                  <a:cubicBezTo>
                    <a:pt x="23" y="2"/>
                    <a:pt x="11" y="2"/>
                    <a:pt x="1" y="2"/>
                  </a:cubicBezTo>
                  <a:cubicBezTo>
                    <a:pt x="0" y="2"/>
                    <a:pt x="0" y="2"/>
                    <a:pt x="0" y="2"/>
                  </a:cubicBezTo>
                  <a:cubicBezTo>
                    <a:pt x="23" y="20"/>
                    <a:pt x="47" y="34"/>
                    <a:pt x="71" y="46"/>
                  </a:cubicBezTo>
                  <a:cubicBezTo>
                    <a:pt x="72" y="46"/>
                    <a:pt x="72" y="47"/>
                    <a:pt x="73" y="47"/>
                  </a:cubicBezTo>
                  <a:cubicBezTo>
                    <a:pt x="94" y="57"/>
                    <a:pt x="94" y="57"/>
                    <a:pt x="95" y="59"/>
                  </a:cubicBezTo>
                  <a:cubicBezTo>
                    <a:pt x="82" y="59"/>
                    <a:pt x="70" y="52"/>
                    <a:pt x="58" y="50"/>
                  </a:cubicBezTo>
                  <a:cubicBezTo>
                    <a:pt x="57" y="51"/>
                    <a:pt x="57" y="51"/>
                    <a:pt x="57" y="51"/>
                  </a:cubicBezTo>
                  <a:cubicBezTo>
                    <a:pt x="57" y="51"/>
                    <a:pt x="57" y="51"/>
                    <a:pt x="57" y="51"/>
                  </a:cubicBezTo>
                  <a:cubicBezTo>
                    <a:pt x="62" y="55"/>
                    <a:pt x="77" y="61"/>
                    <a:pt x="96" y="66"/>
                  </a:cubicBezTo>
                  <a:cubicBezTo>
                    <a:pt x="97" y="66"/>
                    <a:pt x="98" y="67"/>
                    <a:pt x="99" y="67"/>
                  </a:cubicBezTo>
                  <a:cubicBezTo>
                    <a:pt x="102" y="68"/>
                    <a:pt x="106" y="69"/>
                    <a:pt x="110" y="70"/>
                  </a:cubicBezTo>
                  <a:cubicBezTo>
                    <a:pt x="112" y="70"/>
                    <a:pt x="114" y="70"/>
                    <a:pt x="117" y="71"/>
                  </a:cubicBezTo>
                  <a:cubicBezTo>
                    <a:pt x="119" y="71"/>
                    <a:pt x="122" y="72"/>
                    <a:pt x="125" y="72"/>
                  </a:cubicBezTo>
                  <a:cubicBezTo>
                    <a:pt x="128" y="73"/>
                    <a:pt x="130" y="73"/>
                    <a:pt x="133" y="74"/>
                  </a:cubicBezTo>
                  <a:cubicBezTo>
                    <a:pt x="137" y="74"/>
                    <a:pt x="141" y="75"/>
                    <a:pt x="145" y="75"/>
                  </a:cubicBezTo>
                  <a:cubicBezTo>
                    <a:pt x="146" y="75"/>
                    <a:pt x="147" y="75"/>
                    <a:pt x="149" y="75"/>
                  </a:cubicBezTo>
                  <a:cubicBezTo>
                    <a:pt x="154" y="76"/>
                    <a:pt x="159" y="76"/>
                    <a:pt x="164" y="76"/>
                  </a:cubicBezTo>
                  <a:cubicBezTo>
                    <a:pt x="164" y="76"/>
                    <a:pt x="164" y="76"/>
                    <a:pt x="164" y="76"/>
                  </a:cubicBezTo>
                  <a:cubicBezTo>
                    <a:pt x="161" y="76"/>
                    <a:pt x="158" y="75"/>
                    <a:pt x="155" y="75"/>
                  </a:cubicBezTo>
                  <a:cubicBezTo>
                    <a:pt x="153" y="75"/>
                    <a:pt x="152" y="74"/>
                    <a:pt x="151" y="74"/>
                  </a:cubicBezTo>
                  <a:cubicBezTo>
                    <a:pt x="151" y="74"/>
                    <a:pt x="150" y="74"/>
                    <a:pt x="149" y="74"/>
                  </a:cubicBezTo>
                  <a:cubicBezTo>
                    <a:pt x="149" y="74"/>
                    <a:pt x="149" y="74"/>
                    <a:pt x="150" y="74"/>
                  </a:cubicBezTo>
                  <a:cubicBezTo>
                    <a:pt x="149" y="74"/>
                    <a:pt x="149" y="73"/>
                    <a:pt x="149" y="73"/>
                  </a:cubicBezTo>
                  <a:cubicBezTo>
                    <a:pt x="149" y="73"/>
                    <a:pt x="150" y="73"/>
                    <a:pt x="151" y="73"/>
                  </a:cubicBezTo>
                  <a:cubicBezTo>
                    <a:pt x="162" y="71"/>
                    <a:pt x="173" y="76"/>
                    <a:pt x="184" y="77"/>
                  </a:cubicBezTo>
                  <a:cubicBezTo>
                    <a:pt x="189" y="76"/>
                    <a:pt x="195" y="76"/>
                    <a:pt x="200" y="76"/>
                  </a:cubicBezTo>
                  <a:cubicBezTo>
                    <a:pt x="200" y="76"/>
                    <a:pt x="200" y="76"/>
                    <a:pt x="200" y="76"/>
                  </a:cubicBezTo>
                  <a:cubicBezTo>
                    <a:pt x="199" y="76"/>
                    <a:pt x="198" y="76"/>
                    <a:pt x="198" y="76"/>
                  </a:cubicBezTo>
                  <a:cubicBezTo>
                    <a:pt x="188" y="75"/>
                    <a:pt x="182" y="73"/>
                    <a:pt x="181" y="71"/>
                  </a:cubicBezTo>
                  <a:cubicBezTo>
                    <a:pt x="183" y="71"/>
                    <a:pt x="183" y="71"/>
                    <a:pt x="183" y="71"/>
                  </a:cubicBezTo>
                  <a:cubicBezTo>
                    <a:pt x="183" y="71"/>
                    <a:pt x="183" y="71"/>
                    <a:pt x="183" y="71"/>
                  </a:cubicBezTo>
                  <a:cubicBezTo>
                    <a:pt x="183" y="71"/>
                    <a:pt x="183" y="71"/>
                    <a:pt x="183" y="71"/>
                  </a:cubicBezTo>
                  <a:cubicBezTo>
                    <a:pt x="184" y="71"/>
                    <a:pt x="184" y="71"/>
                    <a:pt x="184" y="71"/>
                  </a:cubicBezTo>
                  <a:cubicBezTo>
                    <a:pt x="184" y="71"/>
                    <a:pt x="184" y="71"/>
                    <a:pt x="184" y="71"/>
                  </a:cubicBezTo>
                  <a:cubicBezTo>
                    <a:pt x="184" y="71"/>
                    <a:pt x="184" y="71"/>
                    <a:pt x="184" y="71"/>
                  </a:cubicBezTo>
                  <a:cubicBezTo>
                    <a:pt x="185" y="71"/>
                    <a:pt x="185" y="71"/>
                    <a:pt x="185" y="71"/>
                  </a:cubicBezTo>
                  <a:cubicBezTo>
                    <a:pt x="185" y="71"/>
                    <a:pt x="185" y="71"/>
                    <a:pt x="185" y="71"/>
                  </a:cubicBezTo>
                  <a:cubicBezTo>
                    <a:pt x="196" y="71"/>
                    <a:pt x="206" y="73"/>
                    <a:pt x="217" y="74"/>
                  </a:cubicBezTo>
                  <a:cubicBezTo>
                    <a:pt x="224" y="73"/>
                    <a:pt x="230" y="73"/>
                    <a:pt x="237" y="72"/>
                  </a:cubicBezTo>
                  <a:cubicBezTo>
                    <a:pt x="200" y="62"/>
                    <a:pt x="166" y="37"/>
                    <a:pt x="134" y="0"/>
                  </a:cubicBezTo>
                  <a:close/>
                </a:path>
              </a:pathLst>
            </a:custGeom>
            <a:solidFill>
              <a:srgbClr val="1F4E79"/>
            </a:solidFill>
            <a:ln w="3175">
              <a:solidFill>
                <a:schemeClr val="bg1"/>
              </a:solidFill>
            </a:ln>
          </p:spPr>
          <p:txBody>
            <a:bodyPr anchor="ctr"/>
            <a:lstStyle/>
            <a:p>
              <a:pPr algn="ctr"/>
              <a:endParaRPr dirty="0"/>
            </a:p>
          </p:txBody>
        </p:sp>
        <p:sp>
          <p:nvSpPr>
            <p:cNvPr id="84" name="Freeform: Shape 131"/>
            <p:cNvSpPr/>
            <p:nvPr/>
          </p:nvSpPr>
          <p:spPr bwMode="auto">
            <a:xfrm>
              <a:off x="5317830" y="6865067"/>
              <a:ext cx="646789" cy="249283"/>
            </a:xfrm>
            <a:custGeom>
              <a:avLst/>
              <a:gdLst>
                <a:gd name="T0" fmla="*/ 194 w 194"/>
                <a:gd name="T1" fmla="*/ 53 h 75"/>
                <a:gd name="T2" fmla="*/ 193 w 194"/>
                <a:gd name="T3" fmla="*/ 53 h 75"/>
                <a:gd name="T4" fmla="*/ 191 w 194"/>
                <a:gd name="T5" fmla="*/ 51 h 75"/>
                <a:gd name="T6" fmla="*/ 188 w 194"/>
                <a:gd name="T7" fmla="*/ 48 h 75"/>
                <a:gd name="T8" fmla="*/ 188 w 194"/>
                <a:gd name="T9" fmla="*/ 47 h 75"/>
                <a:gd name="T10" fmla="*/ 187 w 194"/>
                <a:gd name="T11" fmla="*/ 45 h 75"/>
                <a:gd name="T12" fmla="*/ 170 w 194"/>
                <a:gd name="T13" fmla="*/ 0 h 75"/>
                <a:gd name="T14" fmla="*/ 113 w 194"/>
                <a:gd name="T15" fmla="*/ 1 h 75"/>
                <a:gd name="T16" fmla="*/ 105 w 194"/>
                <a:gd name="T17" fmla="*/ 10 h 75"/>
                <a:gd name="T18" fmla="*/ 105 w 194"/>
                <a:gd name="T19" fmla="*/ 11 h 75"/>
                <a:gd name="T20" fmla="*/ 105 w 194"/>
                <a:gd name="T21" fmla="*/ 15 h 75"/>
                <a:gd name="T22" fmla="*/ 105 w 194"/>
                <a:gd name="T23" fmla="*/ 15 h 75"/>
                <a:gd name="T24" fmla="*/ 111 w 194"/>
                <a:gd name="T25" fmla="*/ 24 h 75"/>
                <a:gd name="T26" fmla="*/ 123 w 194"/>
                <a:gd name="T27" fmla="*/ 34 h 75"/>
                <a:gd name="T28" fmla="*/ 123 w 194"/>
                <a:gd name="T29" fmla="*/ 34 h 75"/>
                <a:gd name="T30" fmla="*/ 134 w 194"/>
                <a:gd name="T31" fmla="*/ 42 h 75"/>
                <a:gd name="T32" fmla="*/ 136 w 194"/>
                <a:gd name="T33" fmla="*/ 43 h 75"/>
                <a:gd name="T34" fmla="*/ 142 w 194"/>
                <a:gd name="T35" fmla="*/ 51 h 75"/>
                <a:gd name="T36" fmla="*/ 142 w 194"/>
                <a:gd name="T37" fmla="*/ 52 h 75"/>
                <a:gd name="T38" fmla="*/ 143 w 194"/>
                <a:gd name="T39" fmla="*/ 53 h 75"/>
                <a:gd name="T40" fmla="*/ 144 w 194"/>
                <a:gd name="T41" fmla="*/ 56 h 75"/>
                <a:gd name="T42" fmla="*/ 144 w 194"/>
                <a:gd name="T43" fmla="*/ 59 h 75"/>
                <a:gd name="T44" fmla="*/ 144 w 194"/>
                <a:gd name="T45" fmla="*/ 59 h 75"/>
                <a:gd name="T46" fmla="*/ 143 w 194"/>
                <a:gd name="T47" fmla="*/ 62 h 75"/>
                <a:gd name="T48" fmla="*/ 142 w 194"/>
                <a:gd name="T49" fmla="*/ 62 h 75"/>
                <a:gd name="T50" fmla="*/ 140 w 194"/>
                <a:gd name="T51" fmla="*/ 63 h 75"/>
                <a:gd name="T52" fmla="*/ 139 w 194"/>
                <a:gd name="T53" fmla="*/ 64 h 75"/>
                <a:gd name="T54" fmla="*/ 139 w 194"/>
                <a:gd name="T55" fmla="*/ 64 h 75"/>
                <a:gd name="T56" fmla="*/ 133 w 194"/>
                <a:gd name="T57" fmla="*/ 64 h 75"/>
                <a:gd name="T58" fmla="*/ 130 w 194"/>
                <a:gd name="T59" fmla="*/ 64 h 75"/>
                <a:gd name="T60" fmla="*/ 124 w 194"/>
                <a:gd name="T61" fmla="*/ 64 h 75"/>
                <a:gd name="T62" fmla="*/ 121 w 194"/>
                <a:gd name="T63" fmla="*/ 63 h 75"/>
                <a:gd name="T64" fmla="*/ 117 w 194"/>
                <a:gd name="T65" fmla="*/ 62 h 75"/>
                <a:gd name="T66" fmla="*/ 116 w 194"/>
                <a:gd name="T67" fmla="*/ 62 h 75"/>
                <a:gd name="T68" fmla="*/ 103 w 194"/>
                <a:gd name="T69" fmla="*/ 56 h 75"/>
                <a:gd name="T70" fmla="*/ 99 w 194"/>
                <a:gd name="T71" fmla="*/ 54 h 75"/>
                <a:gd name="T72" fmla="*/ 92 w 194"/>
                <a:gd name="T73" fmla="*/ 49 h 75"/>
                <a:gd name="T74" fmla="*/ 90 w 194"/>
                <a:gd name="T75" fmla="*/ 48 h 75"/>
                <a:gd name="T76" fmla="*/ 82 w 194"/>
                <a:gd name="T77" fmla="*/ 35 h 75"/>
                <a:gd name="T78" fmla="*/ 82 w 194"/>
                <a:gd name="T79" fmla="*/ 33 h 75"/>
                <a:gd name="T80" fmla="*/ 82 w 194"/>
                <a:gd name="T81" fmla="*/ 30 h 75"/>
                <a:gd name="T82" fmla="*/ 73 w 194"/>
                <a:gd name="T83" fmla="*/ 16 h 75"/>
                <a:gd name="T84" fmla="*/ 52 w 194"/>
                <a:gd name="T85" fmla="*/ 3 h 75"/>
                <a:gd name="T86" fmla="*/ 50 w 194"/>
                <a:gd name="T87" fmla="*/ 3 h 75"/>
                <a:gd name="T88" fmla="*/ 0 w 194"/>
                <a:gd name="T89" fmla="*/ 3 h 75"/>
                <a:gd name="T90" fmla="*/ 0 w 194"/>
                <a:gd name="T91" fmla="*/ 4 h 75"/>
                <a:gd name="T92" fmla="*/ 102 w 194"/>
                <a:gd name="T93" fmla="*/ 75 h 75"/>
                <a:gd name="T94" fmla="*/ 183 w 194"/>
                <a:gd name="T95" fmla="*/ 56 h 75"/>
                <a:gd name="T96" fmla="*/ 194 w 194"/>
                <a:gd name="T97" fmla="*/ 5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4" h="75">
                  <a:moveTo>
                    <a:pt x="194" y="53"/>
                  </a:moveTo>
                  <a:cubicBezTo>
                    <a:pt x="194" y="53"/>
                    <a:pt x="194" y="53"/>
                    <a:pt x="193" y="53"/>
                  </a:cubicBezTo>
                  <a:cubicBezTo>
                    <a:pt x="193" y="52"/>
                    <a:pt x="192" y="52"/>
                    <a:pt x="191" y="51"/>
                  </a:cubicBezTo>
                  <a:cubicBezTo>
                    <a:pt x="190" y="50"/>
                    <a:pt x="189" y="49"/>
                    <a:pt x="188" y="48"/>
                  </a:cubicBezTo>
                  <a:cubicBezTo>
                    <a:pt x="188" y="47"/>
                    <a:pt x="188" y="47"/>
                    <a:pt x="188" y="47"/>
                  </a:cubicBezTo>
                  <a:cubicBezTo>
                    <a:pt x="187" y="46"/>
                    <a:pt x="187" y="46"/>
                    <a:pt x="187" y="45"/>
                  </a:cubicBezTo>
                  <a:cubicBezTo>
                    <a:pt x="181" y="33"/>
                    <a:pt x="175" y="18"/>
                    <a:pt x="170" y="0"/>
                  </a:cubicBezTo>
                  <a:cubicBezTo>
                    <a:pt x="151" y="1"/>
                    <a:pt x="132" y="1"/>
                    <a:pt x="113" y="1"/>
                  </a:cubicBezTo>
                  <a:cubicBezTo>
                    <a:pt x="107" y="3"/>
                    <a:pt x="105" y="6"/>
                    <a:pt x="105" y="10"/>
                  </a:cubicBezTo>
                  <a:cubicBezTo>
                    <a:pt x="105" y="10"/>
                    <a:pt x="105" y="11"/>
                    <a:pt x="105" y="11"/>
                  </a:cubicBezTo>
                  <a:cubicBezTo>
                    <a:pt x="105" y="12"/>
                    <a:pt x="105" y="14"/>
                    <a:pt x="105" y="15"/>
                  </a:cubicBezTo>
                  <a:cubicBezTo>
                    <a:pt x="105" y="15"/>
                    <a:pt x="105" y="15"/>
                    <a:pt x="105" y="15"/>
                  </a:cubicBezTo>
                  <a:cubicBezTo>
                    <a:pt x="106" y="18"/>
                    <a:pt x="109" y="21"/>
                    <a:pt x="111" y="24"/>
                  </a:cubicBezTo>
                  <a:cubicBezTo>
                    <a:pt x="114" y="27"/>
                    <a:pt x="118" y="30"/>
                    <a:pt x="123" y="34"/>
                  </a:cubicBezTo>
                  <a:cubicBezTo>
                    <a:pt x="123" y="34"/>
                    <a:pt x="123" y="34"/>
                    <a:pt x="123" y="34"/>
                  </a:cubicBezTo>
                  <a:cubicBezTo>
                    <a:pt x="127" y="36"/>
                    <a:pt x="130" y="39"/>
                    <a:pt x="134" y="42"/>
                  </a:cubicBezTo>
                  <a:cubicBezTo>
                    <a:pt x="134" y="42"/>
                    <a:pt x="135" y="43"/>
                    <a:pt x="136" y="43"/>
                  </a:cubicBezTo>
                  <a:cubicBezTo>
                    <a:pt x="138" y="46"/>
                    <a:pt x="141" y="49"/>
                    <a:pt x="142" y="51"/>
                  </a:cubicBezTo>
                  <a:cubicBezTo>
                    <a:pt x="142" y="52"/>
                    <a:pt x="142" y="52"/>
                    <a:pt x="142" y="52"/>
                  </a:cubicBezTo>
                  <a:cubicBezTo>
                    <a:pt x="143" y="52"/>
                    <a:pt x="143" y="52"/>
                    <a:pt x="143" y="53"/>
                  </a:cubicBezTo>
                  <a:cubicBezTo>
                    <a:pt x="143" y="54"/>
                    <a:pt x="144" y="55"/>
                    <a:pt x="144" y="56"/>
                  </a:cubicBezTo>
                  <a:cubicBezTo>
                    <a:pt x="144" y="57"/>
                    <a:pt x="144" y="58"/>
                    <a:pt x="144" y="59"/>
                  </a:cubicBezTo>
                  <a:cubicBezTo>
                    <a:pt x="144" y="59"/>
                    <a:pt x="144" y="59"/>
                    <a:pt x="144" y="59"/>
                  </a:cubicBezTo>
                  <a:cubicBezTo>
                    <a:pt x="144" y="60"/>
                    <a:pt x="143" y="61"/>
                    <a:pt x="143" y="62"/>
                  </a:cubicBezTo>
                  <a:cubicBezTo>
                    <a:pt x="143" y="62"/>
                    <a:pt x="142" y="62"/>
                    <a:pt x="142" y="62"/>
                  </a:cubicBezTo>
                  <a:cubicBezTo>
                    <a:pt x="142" y="63"/>
                    <a:pt x="141" y="63"/>
                    <a:pt x="140" y="63"/>
                  </a:cubicBezTo>
                  <a:cubicBezTo>
                    <a:pt x="140" y="64"/>
                    <a:pt x="139" y="64"/>
                    <a:pt x="139" y="64"/>
                  </a:cubicBezTo>
                  <a:cubicBezTo>
                    <a:pt x="139" y="64"/>
                    <a:pt x="139" y="64"/>
                    <a:pt x="139" y="64"/>
                  </a:cubicBezTo>
                  <a:cubicBezTo>
                    <a:pt x="137" y="64"/>
                    <a:pt x="135" y="64"/>
                    <a:pt x="133" y="64"/>
                  </a:cubicBezTo>
                  <a:cubicBezTo>
                    <a:pt x="132" y="64"/>
                    <a:pt x="131" y="64"/>
                    <a:pt x="130" y="64"/>
                  </a:cubicBezTo>
                  <a:cubicBezTo>
                    <a:pt x="128" y="64"/>
                    <a:pt x="126" y="64"/>
                    <a:pt x="124" y="64"/>
                  </a:cubicBezTo>
                  <a:cubicBezTo>
                    <a:pt x="123" y="63"/>
                    <a:pt x="122" y="63"/>
                    <a:pt x="121" y="63"/>
                  </a:cubicBezTo>
                  <a:cubicBezTo>
                    <a:pt x="120" y="63"/>
                    <a:pt x="119" y="62"/>
                    <a:pt x="117" y="62"/>
                  </a:cubicBezTo>
                  <a:cubicBezTo>
                    <a:pt x="117" y="62"/>
                    <a:pt x="116" y="62"/>
                    <a:pt x="116" y="62"/>
                  </a:cubicBezTo>
                  <a:cubicBezTo>
                    <a:pt x="112" y="60"/>
                    <a:pt x="107" y="58"/>
                    <a:pt x="103" y="56"/>
                  </a:cubicBezTo>
                  <a:cubicBezTo>
                    <a:pt x="101" y="56"/>
                    <a:pt x="100" y="55"/>
                    <a:pt x="99" y="54"/>
                  </a:cubicBezTo>
                  <a:cubicBezTo>
                    <a:pt x="96" y="53"/>
                    <a:pt x="94" y="51"/>
                    <a:pt x="92" y="49"/>
                  </a:cubicBezTo>
                  <a:cubicBezTo>
                    <a:pt x="91" y="49"/>
                    <a:pt x="90" y="48"/>
                    <a:pt x="90" y="48"/>
                  </a:cubicBezTo>
                  <a:cubicBezTo>
                    <a:pt x="85" y="44"/>
                    <a:pt x="82" y="39"/>
                    <a:pt x="82" y="35"/>
                  </a:cubicBezTo>
                  <a:cubicBezTo>
                    <a:pt x="83" y="34"/>
                    <a:pt x="82" y="34"/>
                    <a:pt x="82" y="33"/>
                  </a:cubicBezTo>
                  <a:cubicBezTo>
                    <a:pt x="82" y="32"/>
                    <a:pt x="82" y="31"/>
                    <a:pt x="82" y="30"/>
                  </a:cubicBezTo>
                  <a:cubicBezTo>
                    <a:pt x="81" y="26"/>
                    <a:pt x="78" y="21"/>
                    <a:pt x="73" y="16"/>
                  </a:cubicBezTo>
                  <a:cubicBezTo>
                    <a:pt x="68" y="11"/>
                    <a:pt x="62" y="7"/>
                    <a:pt x="52" y="3"/>
                  </a:cubicBezTo>
                  <a:cubicBezTo>
                    <a:pt x="51" y="3"/>
                    <a:pt x="51" y="3"/>
                    <a:pt x="50" y="3"/>
                  </a:cubicBezTo>
                  <a:cubicBezTo>
                    <a:pt x="33" y="3"/>
                    <a:pt x="16" y="3"/>
                    <a:pt x="0" y="3"/>
                  </a:cubicBezTo>
                  <a:cubicBezTo>
                    <a:pt x="0" y="4"/>
                    <a:pt x="0" y="4"/>
                    <a:pt x="0" y="4"/>
                  </a:cubicBezTo>
                  <a:cubicBezTo>
                    <a:pt x="32" y="40"/>
                    <a:pt x="66" y="65"/>
                    <a:pt x="102" y="75"/>
                  </a:cubicBezTo>
                  <a:cubicBezTo>
                    <a:pt x="128" y="71"/>
                    <a:pt x="155" y="65"/>
                    <a:pt x="183" y="56"/>
                  </a:cubicBezTo>
                  <a:cubicBezTo>
                    <a:pt x="186" y="55"/>
                    <a:pt x="190" y="54"/>
                    <a:pt x="194" y="53"/>
                  </a:cubicBezTo>
                  <a:close/>
                </a:path>
              </a:pathLst>
            </a:custGeom>
            <a:solidFill>
              <a:srgbClr val="1F4E79"/>
            </a:solidFill>
            <a:ln w="3175">
              <a:solidFill>
                <a:schemeClr val="bg1"/>
              </a:solidFill>
            </a:ln>
          </p:spPr>
          <p:txBody>
            <a:bodyPr anchor="ctr"/>
            <a:lstStyle/>
            <a:p>
              <a:pPr algn="ctr"/>
              <a:endParaRPr/>
            </a:p>
          </p:txBody>
        </p:sp>
        <p:sp>
          <p:nvSpPr>
            <p:cNvPr id="85" name="Freeform: Shape 132"/>
            <p:cNvSpPr/>
            <p:nvPr/>
          </p:nvSpPr>
          <p:spPr bwMode="auto">
            <a:xfrm>
              <a:off x="7211036" y="6817905"/>
              <a:ext cx="474987" cy="225701"/>
            </a:xfrm>
            <a:custGeom>
              <a:avLst/>
              <a:gdLst>
                <a:gd name="T0" fmla="*/ 141 w 143"/>
                <a:gd name="T1" fmla="*/ 0 h 68"/>
                <a:gd name="T2" fmla="*/ 142 w 143"/>
                <a:gd name="T3" fmla="*/ 0 h 68"/>
                <a:gd name="T4" fmla="*/ 143 w 143"/>
                <a:gd name="T5" fmla="*/ 0 h 68"/>
                <a:gd name="T6" fmla="*/ 143 w 143"/>
                <a:gd name="T7" fmla="*/ 0 h 68"/>
                <a:gd name="T8" fmla="*/ 116 w 143"/>
                <a:gd name="T9" fmla="*/ 1 h 68"/>
                <a:gd name="T10" fmla="*/ 116 w 143"/>
                <a:gd name="T11" fmla="*/ 1 h 68"/>
                <a:gd name="T12" fmla="*/ 116 w 143"/>
                <a:gd name="T13" fmla="*/ 1 h 68"/>
                <a:gd name="T14" fmla="*/ 116 w 143"/>
                <a:gd name="T15" fmla="*/ 1 h 68"/>
                <a:gd name="T16" fmla="*/ 116 w 143"/>
                <a:gd name="T17" fmla="*/ 1 h 68"/>
                <a:gd name="T18" fmla="*/ 100 w 143"/>
                <a:gd name="T19" fmla="*/ 18 h 68"/>
                <a:gd name="T20" fmla="*/ 99 w 143"/>
                <a:gd name="T21" fmla="*/ 18 h 68"/>
                <a:gd name="T22" fmla="*/ 70 w 143"/>
                <a:gd name="T23" fmla="*/ 35 h 68"/>
                <a:gd name="T24" fmla="*/ 68 w 143"/>
                <a:gd name="T25" fmla="*/ 36 h 68"/>
                <a:gd name="T26" fmla="*/ 0 w 143"/>
                <a:gd name="T27" fmla="*/ 68 h 68"/>
                <a:gd name="T28" fmla="*/ 22 w 143"/>
                <a:gd name="T29" fmla="*/ 63 h 68"/>
                <a:gd name="T30" fmla="*/ 27 w 143"/>
                <a:gd name="T31" fmla="*/ 61 h 68"/>
                <a:gd name="T32" fmla="*/ 31 w 143"/>
                <a:gd name="T33" fmla="*/ 60 h 68"/>
                <a:gd name="T34" fmla="*/ 43 w 143"/>
                <a:gd name="T35" fmla="*/ 55 h 68"/>
                <a:gd name="T36" fmla="*/ 43 w 143"/>
                <a:gd name="T37" fmla="*/ 55 h 68"/>
                <a:gd name="T38" fmla="*/ 56 w 143"/>
                <a:gd name="T39" fmla="*/ 50 h 68"/>
                <a:gd name="T40" fmla="*/ 57 w 143"/>
                <a:gd name="T41" fmla="*/ 49 h 68"/>
                <a:gd name="T42" fmla="*/ 69 w 143"/>
                <a:gd name="T43" fmla="*/ 44 h 68"/>
                <a:gd name="T44" fmla="*/ 70 w 143"/>
                <a:gd name="T45" fmla="*/ 43 h 68"/>
                <a:gd name="T46" fmla="*/ 83 w 143"/>
                <a:gd name="T47" fmla="*/ 35 h 68"/>
                <a:gd name="T48" fmla="*/ 83 w 143"/>
                <a:gd name="T49" fmla="*/ 35 h 68"/>
                <a:gd name="T50" fmla="*/ 123 w 143"/>
                <a:gd name="T51" fmla="*/ 10 h 68"/>
                <a:gd name="T52" fmla="*/ 126 w 143"/>
                <a:gd name="T53" fmla="*/ 8 h 68"/>
                <a:gd name="T54" fmla="*/ 129 w 143"/>
                <a:gd name="T55" fmla="*/ 7 h 68"/>
                <a:gd name="T56" fmla="*/ 130 w 143"/>
                <a:gd name="T57" fmla="*/ 6 h 68"/>
                <a:gd name="T58" fmla="*/ 141 w 143"/>
                <a:gd name="T59" fmla="*/ 1 h 68"/>
                <a:gd name="T60" fmla="*/ 141 w 143"/>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3" h="68">
                  <a:moveTo>
                    <a:pt x="141" y="0"/>
                  </a:moveTo>
                  <a:cubicBezTo>
                    <a:pt x="141" y="0"/>
                    <a:pt x="142" y="0"/>
                    <a:pt x="142" y="0"/>
                  </a:cubicBezTo>
                  <a:cubicBezTo>
                    <a:pt x="143" y="0"/>
                    <a:pt x="143" y="0"/>
                    <a:pt x="143" y="0"/>
                  </a:cubicBezTo>
                  <a:cubicBezTo>
                    <a:pt x="143" y="0"/>
                    <a:pt x="143" y="0"/>
                    <a:pt x="143" y="0"/>
                  </a:cubicBezTo>
                  <a:cubicBezTo>
                    <a:pt x="136" y="0"/>
                    <a:pt x="127" y="1"/>
                    <a:pt x="116" y="1"/>
                  </a:cubicBezTo>
                  <a:cubicBezTo>
                    <a:pt x="116" y="1"/>
                    <a:pt x="116" y="1"/>
                    <a:pt x="116" y="1"/>
                  </a:cubicBezTo>
                  <a:cubicBezTo>
                    <a:pt x="116" y="1"/>
                    <a:pt x="116" y="1"/>
                    <a:pt x="116" y="1"/>
                  </a:cubicBezTo>
                  <a:cubicBezTo>
                    <a:pt x="116" y="1"/>
                    <a:pt x="116" y="1"/>
                    <a:pt x="116" y="1"/>
                  </a:cubicBezTo>
                  <a:cubicBezTo>
                    <a:pt x="116" y="1"/>
                    <a:pt x="116" y="1"/>
                    <a:pt x="116" y="1"/>
                  </a:cubicBezTo>
                  <a:cubicBezTo>
                    <a:pt x="116" y="5"/>
                    <a:pt x="109" y="12"/>
                    <a:pt x="100" y="18"/>
                  </a:cubicBezTo>
                  <a:cubicBezTo>
                    <a:pt x="99" y="18"/>
                    <a:pt x="99" y="18"/>
                    <a:pt x="99" y="18"/>
                  </a:cubicBezTo>
                  <a:cubicBezTo>
                    <a:pt x="90" y="25"/>
                    <a:pt x="78" y="31"/>
                    <a:pt x="70" y="35"/>
                  </a:cubicBezTo>
                  <a:cubicBezTo>
                    <a:pt x="68" y="36"/>
                    <a:pt x="68" y="36"/>
                    <a:pt x="68" y="36"/>
                  </a:cubicBezTo>
                  <a:cubicBezTo>
                    <a:pt x="0" y="68"/>
                    <a:pt x="0" y="68"/>
                    <a:pt x="0" y="68"/>
                  </a:cubicBezTo>
                  <a:cubicBezTo>
                    <a:pt x="4" y="68"/>
                    <a:pt x="12" y="66"/>
                    <a:pt x="22" y="63"/>
                  </a:cubicBezTo>
                  <a:cubicBezTo>
                    <a:pt x="23" y="63"/>
                    <a:pt x="25" y="62"/>
                    <a:pt x="27" y="61"/>
                  </a:cubicBezTo>
                  <a:cubicBezTo>
                    <a:pt x="28" y="61"/>
                    <a:pt x="30" y="60"/>
                    <a:pt x="31" y="60"/>
                  </a:cubicBezTo>
                  <a:cubicBezTo>
                    <a:pt x="35" y="58"/>
                    <a:pt x="39" y="57"/>
                    <a:pt x="43" y="55"/>
                  </a:cubicBezTo>
                  <a:cubicBezTo>
                    <a:pt x="43" y="55"/>
                    <a:pt x="43" y="55"/>
                    <a:pt x="43" y="55"/>
                  </a:cubicBezTo>
                  <a:cubicBezTo>
                    <a:pt x="48" y="53"/>
                    <a:pt x="52" y="52"/>
                    <a:pt x="56" y="50"/>
                  </a:cubicBezTo>
                  <a:cubicBezTo>
                    <a:pt x="56" y="50"/>
                    <a:pt x="57" y="49"/>
                    <a:pt x="57" y="49"/>
                  </a:cubicBezTo>
                  <a:cubicBezTo>
                    <a:pt x="61" y="48"/>
                    <a:pt x="65" y="46"/>
                    <a:pt x="69" y="44"/>
                  </a:cubicBezTo>
                  <a:cubicBezTo>
                    <a:pt x="69" y="43"/>
                    <a:pt x="70" y="43"/>
                    <a:pt x="70" y="43"/>
                  </a:cubicBezTo>
                  <a:cubicBezTo>
                    <a:pt x="75" y="40"/>
                    <a:pt x="79" y="38"/>
                    <a:pt x="83" y="35"/>
                  </a:cubicBezTo>
                  <a:cubicBezTo>
                    <a:pt x="83" y="35"/>
                    <a:pt x="83" y="35"/>
                    <a:pt x="83" y="35"/>
                  </a:cubicBezTo>
                  <a:cubicBezTo>
                    <a:pt x="103" y="23"/>
                    <a:pt x="115" y="15"/>
                    <a:pt x="123" y="10"/>
                  </a:cubicBezTo>
                  <a:cubicBezTo>
                    <a:pt x="124" y="10"/>
                    <a:pt x="125" y="9"/>
                    <a:pt x="126" y="8"/>
                  </a:cubicBezTo>
                  <a:cubicBezTo>
                    <a:pt x="127" y="8"/>
                    <a:pt x="128" y="7"/>
                    <a:pt x="129" y="7"/>
                  </a:cubicBezTo>
                  <a:cubicBezTo>
                    <a:pt x="129" y="6"/>
                    <a:pt x="130" y="6"/>
                    <a:pt x="130" y="6"/>
                  </a:cubicBezTo>
                  <a:cubicBezTo>
                    <a:pt x="135" y="3"/>
                    <a:pt x="138" y="2"/>
                    <a:pt x="141" y="1"/>
                  </a:cubicBezTo>
                  <a:cubicBezTo>
                    <a:pt x="141" y="1"/>
                    <a:pt x="141" y="0"/>
                    <a:pt x="141" y="0"/>
                  </a:cubicBezTo>
                  <a:close/>
                </a:path>
              </a:pathLst>
            </a:custGeom>
            <a:solidFill>
              <a:srgbClr val="1F4E79"/>
            </a:solidFill>
            <a:ln w="3175">
              <a:solidFill>
                <a:schemeClr val="bg1"/>
              </a:solidFill>
            </a:ln>
          </p:spPr>
          <p:txBody>
            <a:bodyPr anchor="ctr"/>
            <a:lstStyle/>
            <a:p>
              <a:pPr algn="ctr"/>
              <a:endParaRPr dirty="0"/>
            </a:p>
          </p:txBody>
        </p:sp>
        <p:sp>
          <p:nvSpPr>
            <p:cNvPr id="86" name="Freeform: Shape 133"/>
            <p:cNvSpPr/>
            <p:nvPr/>
          </p:nvSpPr>
          <p:spPr bwMode="auto">
            <a:xfrm>
              <a:off x="7015652" y="1724441"/>
              <a:ext cx="1232942" cy="434560"/>
            </a:xfrm>
            <a:custGeom>
              <a:avLst/>
              <a:gdLst>
                <a:gd name="T0" fmla="*/ 156 w 369"/>
                <a:gd name="T1" fmla="*/ 130 h 130"/>
                <a:gd name="T2" fmla="*/ 214 w 369"/>
                <a:gd name="T3" fmla="*/ 128 h 130"/>
                <a:gd name="T4" fmla="*/ 369 w 369"/>
                <a:gd name="T5" fmla="*/ 124 h 130"/>
                <a:gd name="T6" fmla="*/ 303 w 369"/>
                <a:gd name="T7" fmla="*/ 73 h 130"/>
                <a:gd name="T8" fmla="*/ 302 w 369"/>
                <a:gd name="T9" fmla="*/ 72 h 130"/>
                <a:gd name="T10" fmla="*/ 293 w 369"/>
                <a:gd name="T11" fmla="*/ 67 h 130"/>
                <a:gd name="T12" fmla="*/ 292 w 369"/>
                <a:gd name="T13" fmla="*/ 66 h 130"/>
                <a:gd name="T14" fmla="*/ 274 w 369"/>
                <a:gd name="T15" fmla="*/ 59 h 130"/>
                <a:gd name="T16" fmla="*/ 273 w 369"/>
                <a:gd name="T17" fmla="*/ 58 h 130"/>
                <a:gd name="T18" fmla="*/ 267 w 369"/>
                <a:gd name="T19" fmla="*/ 57 h 130"/>
                <a:gd name="T20" fmla="*/ 266 w 369"/>
                <a:gd name="T21" fmla="*/ 56 h 130"/>
                <a:gd name="T22" fmla="*/ 262 w 369"/>
                <a:gd name="T23" fmla="*/ 56 h 130"/>
                <a:gd name="T24" fmla="*/ 261 w 369"/>
                <a:gd name="T25" fmla="*/ 56 h 130"/>
                <a:gd name="T26" fmla="*/ 258 w 369"/>
                <a:gd name="T27" fmla="*/ 56 h 130"/>
                <a:gd name="T28" fmla="*/ 257 w 369"/>
                <a:gd name="T29" fmla="*/ 56 h 130"/>
                <a:gd name="T30" fmla="*/ 256 w 369"/>
                <a:gd name="T31" fmla="*/ 57 h 130"/>
                <a:gd name="T32" fmla="*/ 255 w 369"/>
                <a:gd name="T33" fmla="*/ 62 h 130"/>
                <a:gd name="T34" fmla="*/ 256 w 369"/>
                <a:gd name="T35" fmla="*/ 63 h 130"/>
                <a:gd name="T36" fmla="*/ 255 w 369"/>
                <a:gd name="T37" fmla="*/ 66 h 130"/>
                <a:gd name="T38" fmla="*/ 255 w 369"/>
                <a:gd name="T39" fmla="*/ 67 h 130"/>
                <a:gd name="T40" fmla="*/ 249 w 369"/>
                <a:gd name="T41" fmla="*/ 69 h 130"/>
                <a:gd name="T42" fmla="*/ 249 w 369"/>
                <a:gd name="T43" fmla="*/ 69 h 130"/>
                <a:gd name="T44" fmla="*/ 249 w 369"/>
                <a:gd name="T45" fmla="*/ 69 h 130"/>
                <a:gd name="T46" fmla="*/ 249 w 369"/>
                <a:gd name="T47" fmla="*/ 69 h 130"/>
                <a:gd name="T48" fmla="*/ 249 w 369"/>
                <a:gd name="T49" fmla="*/ 69 h 130"/>
                <a:gd name="T50" fmla="*/ 249 w 369"/>
                <a:gd name="T51" fmla="*/ 69 h 130"/>
                <a:gd name="T52" fmla="*/ 248 w 369"/>
                <a:gd name="T53" fmla="*/ 69 h 130"/>
                <a:gd name="T54" fmla="*/ 248 w 369"/>
                <a:gd name="T55" fmla="*/ 69 h 130"/>
                <a:gd name="T56" fmla="*/ 248 w 369"/>
                <a:gd name="T57" fmla="*/ 69 h 130"/>
                <a:gd name="T58" fmla="*/ 245 w 369"/>
                <a:gd name="T59" fmla="*/ 69 h 130"/>
                <a:gd name="T60" fmla="*/ 239 w 369"/>
                <a:gd name="T61" fmla="*/ 67 h 130"/>
                <a:gd name="T62" fmla="*/ 230 w 369"/>
                <a:gd name="T63" fmla="*/ 65 h 130"/>
                <a:gd name="T64" fmla="*/ 227 w 369"/>
                <a:gd name="T65" fmla="*/ 64 h 130"/>
                <a:gd name="T66" fmla="*/ 214 w 369"/>
                <a:gd name="T67" fmla="*/ 60 h 130"/>
                <a:gd name="T68" fmla="*/ 212 w 369"/>
                <a:gd name="T69" fmla="*/ 59 h 130"/>
                <a:gd name="T70" fmla="*/ 200 w 369"/>
                <a:gd name="T71" fmla="*/ 54 h 130"/>
                <a:gd name="T72" fmla="*/ 197 w 369"/>
                <a:gd name="T73" fmla="*/ 52 h 130"/>
                <a:gd name="T74" fmla="*/ 187 w 369"/>
                <a:gd name="T75" fmla="*/ 47 h 130"/>
                <a:gd name="T76" fmla="*/ 182 w 369"/>
                <a:gd name="T77" fmla="*/ 45 h 130"/>
                <a:gd name="T78" fmla="*/ 156 w 369"/>
                <a:gd name="T79" fmla="*/ 26 h 130"/>
                <a:gd name="T80" fmla="*/ 156 w 369"/>
                <a:gd name="T81" fmla="*/ 25 h 130"/>
                <a:gd name="T82" fmla="*/ 156 w 369"/>
                <a:gd name="T83" fmla="*/ 25 h 130"/>
                <a:gd name="T84" fmla="*/ 157 w 369"/>
                <a:gd name="T85" fmla="*/ 24 h 130"/>
                <a:gd name="T86" fmla="*/ 157 w 369"/>
                <a:gd name="T87" fmla="*/ 24 h 130"/>
                <a:gd name="T88" fmla="*/ 158 w 369"/>
                <a:gd name="T89" fmla="*/ 24 h 130"/>
                <a:gd name="T90" fmla="*/ 210 w 369"/>
                <a:gd name="T91" fmla="*/ 31 h 130"/>
                <a:gd name="T92" fmla="*/ 212 w 369"/>
                <a:gd name="T93" fmla="*/ 30 h 130"/>
                <a:gd name="T94" fmla="*/ 210 w 369"/>
                <a:gd name="T95" fmla="*/ 28 h 130"/>
                <a:gd name="T96" fmla="*/ 210 w 369"/>
                <a:gd name="T97" fmla="*/ 27 h 130"/>
                <a:gd name="T98" fmla="*/ 210 w 369"/>
                <a:gd name="T99" fmla="*/ 27 h 130"/>
                <a:gd name="T100" fmla="*/ 194 w 369"/>
                <a:gd name="T101" fmla="*/ 20 h 130"/>
                <a:gd name="T102" fmla="*/ 103 w 369"/>
                <a:gd name="T103" fmla="*/ 0 h 130"/>
                <a:gd name="T104" fmla="*/ 103 w 369"/>
                <a:gd name="T105" fmla="*/ 0 h 130"/>
                <a:gd name="T106" fmla="*/ 103 w 369"/>
                <a:gd name="T107" fmla="*/ 0 h 130"/>
                <a:gd name="T108" fmla="*/ 102 w 369"/>
                <a:gd name="T109" fmla="*/ 0 h 130"/>
                <a:gd name="T110" fmla="*/ 70 w 369"/>
                <a:gd name="T111" fmla="*/ 1 h 130"/>
                <a:gd name="T112" fmla="*/ 65 w 369"/>
                <a:gd name="T113" fmla="*/ 1 h 130"/>
                <a:gd name="T114" fmla="*/ 0 w 369"/>
                <a:gd name="T115" fmla="*/ 9 h 130"/>
                <a:gd name="T116" fmla="*/ 156 w 369"/>
                <a:gd name="T1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9" h="130">
                  <a:moveTo>
                    <a:pt x="156" y="130"/>
                  </a:moveTo>
                  <a:cubicBezTo>
                    <a:pt x="176" y="129"/>
                    <a:pt x="195" y="129"/>
                    <a:pt x="214" y="128"/>
                  </a:cubicBezTo>
                  <a:cubicBezTo>
                    <a:pt x="277" y="127"/>
                    <a:pt x="328" y="125"/>
                    <a:pt x="369" y="124"/>
                  </a:cubicBezTo>
                  <a:cubicBezTo>
                    <a:pt x="348" y="105"/>
                    <a:pt x="326" y="88"/>
                    <a:pt x="303" y="73"/>
                  </a:cubicBezTo>
                  <a:cubicBezTo>
                    <a:pt x="303" y="72"/>
                    <a:pt x="302" y="72"/>
                    <a:pt x="302" y="72"/>
                  </a:cubicBezTo>
                  <a:cubicBezTo>
                    <a:pt x="299" y="70"/>
                    <a:pt x="296" y="68"/>
                    <a:pt x="293" y="67"/>
                  </a:cubicBezTo>
                  <a:cubicBezTo>
                    <a:pt x="292" y="67"/>
                    <a:pt x="292" y="66"/>
                    <a:pt x="292" y="66"/>
                  </a:cubicBezTo>
                  <a:cubicBezTo>
                    <a:pt x="285" y="63"/>
                    <a:pt x="279" y="60"/>
                    <a:pt x="274" y="59"/>
                  </a:cubicBezTo>
                  <a:cubicBezTo>
                    <a:pt x="274" y="58"/>
                    <a:pt x="273" y="58"/>
                    <a:pt x="273" y="58"/>
                  </a:cubicBezTo>
                  <a:cubicBezTo>
                    <a:pt x="271" y="58"/>
                    <a:pt x="269" y="57"/>
                    <a:pt x="267" y="57"/>
                  </a:cubicBezTo>
                  <a:cubicBezTo>
                    <a:pt x="267" y="57"/>
                    <a:pt x="266" y="57"/>
                    <a:pt x="266" y="56"/>
                  </a:cubicBezTo>
                  <a:cubicBezTo>
                    <a:pt x="264" y="56"/>
                    <a:pt x="263" y="56"/>
                    <a:pt x="262" y="56"/>
                  </a:cubicBezTo>
                  <a:cubicBezTo>
                    <a:pt x="261" y="56"/>
                    <a:pt x="261" y="56"/>
                    <a:pt x="261" y="56"/>
                  </a:cubicBezTo>
                  <a:cubicBezTo>
                    <a:pt x="260" y="56"/>
                    <a:pt x="259" y="56"/>
                    <a:pt x="258" y="56"/>
                  </a:cubicBezTo>
                  <a:cubicBezTo>
                    <a:pt x="258" y="56"/>
                    <a:pt x="257" y="56"/>
                    <a:pt x="257" y="56"/>
                  </a:cubicBezTo>
                  <a:cubicBezTo>
                    <a:pt x="256" y="57"/>
                    <a:pt x="256" y="57"/>
                    <a:pt x="256" y="57"/>
                  </a:cubicBezTo>
                  <a:cubicBezTo>
                    <a:pt x="255" y="58"/>
                    <a:pt x="254" y="59"/>
                    <a:pt x="255" y="62"/>
                  </a:cubicBezTo>
                  <a:cubicBezTo>
                    <a:pt x="256" y="63"/>
                    <a:pt x="256" y="63"/>
                    <a:pt x="256" y="63"/>
                  </a:cubicBezTo>
                  <a:cubicBezTo>
                    <a:pt x="256" y="64"/>
                    <a:pt x="256" y="65"/>
                    <a:pt x="255" y="66"/>
                  </a:cubicBezTo>
                  <a:cubicBezTo>
                    <a:pt x="255" y="67"/>
                    <a:pt x="255" y="67"/>
                    <a:pt x="255" y="67"/>
                  </a:cubicBezTo>
                  <a:cubicBezTo>
                    <a:pt x="255" y="68"/>
                    <a:pt x="253" y="69"/>
                    <a:pt x="249" y="69"/>
                  </a:cubicBezTo>
                  <a:cubicBezTo>
                    <a:pt x="249" y="69"/>
                    <a:pt x="249" y="69"/>
                    <a:pt x="249" y="69"/>
                  </a:cubicBezTo>
                  <a:cubicBezTo>
                    <a:pt x="249" y="69"/>
                    <a:pt x="249" y="69"/>
                    <a:pt x="249" y="69"/>
                  </a:cubicBezTo>
                  <a:cubicBezTo>
                    <a:pt x="249" y="69"/>
                    <a:pt x="249" y="69"/>
                    <a:pt x="249" y="69"/>
                  </a:cubicBezTo>
                  <a:cubicBezTo>
                    <a:pt x="249" y="69"/>
                    <a:pt x="249" y="69"/>
                    <a:pt x="249" y="69"/>
                  </a:cubicBezTo>
                  <a:cubicBezTo>
                    <a:pt x="249" y="69"/>
                    <a:pt x="249" y="69"/>
                    <a:pt x="249" y="69"/>
                  </a:cubicBezTo>
                  <a:cubicBezTo>
                    <a:pt x="248" y="69"/>
                    <a:pt x="248" y="69"/>
                    <a:pt x="248" y="69"/>
                  </a:cubicBezTo>
                  <a:cubicBezTo>
                    <a:pt x="248" y="69"/>
                    <a:pt x="248" y="69"/>
                    <a:pt x="248" y="69"/>
                  </a:cubicBezTo>
                  <a:cubicBezTo>
                    <a:pt x="248" y="69"/>
                    <a:pt x="248" y="69"/>
                    <a:pt x="248" y="69"/>
                  </a:cubicBezTo>
                  <a:cubicBezTo>
                    <a:pt x="247" y="69"/>
                    <a:pt x="246" y="69"/>
                    <a:pt x="245" y="69"/>
                  </a:cubicBezTo>
                  <a:cubicBezTo>
                    <a:pt x="243" y="68"/>
                    <a:pt x="241" y="68"/>
                    <a:pt x="239" y="67"/>
                  </a:cubicBezTo>
                  <a:cubicBezTo>
                    <a:pt x="236" y="67"/>
                    <a:pt x="233" y="66"/>
                    <a:pt x="230" y="65"/>
                  </a:cubicBezTo>
                  <a:cubicBezTo>
                    <a:pt x="229" y="65"/>
                    <a:pt x="228" y="65"/>
                    <a:pt x="227" y="64"/>
                  </a:cubicBezTo>
                  <a:cubicBezTo>
                    <a:pt x="223" y="63"/>
                    <a:pt x="218" y="61"/>
                    <a:pt x="214" y="60"/>
                  </a:cubicBezTo>
                  <a:cubicBezTo>
                    <a:pt x="214" y="59"/>
                    <a:pt x="213" y="59"/>
                    <a:pt x="212" y="59"/>
                  </a:cubicBezTo>
                  <a:cubicBezTo>
                    <a:pt x="208" y="57"/>
                    <a:pt x="204" y="56"/>
                    <a:pt x="200" y="54"/>
                  </a:cubicBezTo>
                  <a:cubicBezTo>
                    <a:pt x="199" y="53"/>
                    <a:pt x="198" y="53"/>
                    <a:pt x="197" y="52"/>
                  </a:cubicBezTo>
                  <a:cubicBezTo>
                    <a:pt x="193" y="51"/>
                    <a:pt x="190" y="49"/>
                    <a:pt x="187" y="47"/>
                  </a:cubicBezTo>
                  <a:cubicBezTo>
                    <a:pt x="185" y="46"/>
                    <a:pt x="184" y="46"/>
                    <a:pt x="182" y="45"/>
                  </a:cubicBezTo>
                  <a:cubicBezTo>
                    <a:pt x="168" y="37"/>
                    <a:pt x="158" y="30"/>
                    <a:pt x="156" y="26"/>
                  </a:cubicBezTo>
                  <a:cubicBezTo>
                    <a:pt x="156" y="25"/>
                    <a:pt x="156" y="25"/>
                    <a:pt x="156" y="25"/>
                  </a:cubicBezTo>
                  <a:cubicBezTo>
                    <a:pt x="156" y="25"/>
                    <a:pt x="156" y="25"/>
                    <a:pt x="156" y="25"/>
                  </a:cubicBezTo>
                  <a:cubicBezTo>
                    <a:pt x="156" y="24"/>
                    <a:pt x="156" y="24"/>
                    <a:pt x="157" y="24"/>
                  </a:cubicBezTo>
                  <a:cubicBezTo>
                    <a:pt x="157" y="24"/>
                    <a:pt x="157" y="24"/>
                    <a:pt x="157" y="24"/>
                  </a:cubicBezTo>
                  <a:cubicBezTo>
                    <a:pt x="157" y="24"/>
                    <a:pt x="158" y="24"/>
                    <a:pt x="158" y="24"/>
                  </a:cubicBezTo>
                  <a:cubicBezTo>
                    <a:pt x="176" y="17"/>
                    <a:pt x="192" y="34"/>
                    <a:pt x="210" y="31"/>
                  </a:cubicBezTo>
                  <a:cubicBezTo>
                    <a:pt x="210" y="30"/>
                    <a:pt x="211" y="30"/>
                    <a:pt x="212" y="30"/>
                  </a:cubicBezTo>
                  <a:cubicBezTo>
                    <a:pt x="211" y="29"/>
                    <a:pt x="211" y="29"/>
                    <a:pt x="210" y="28"/>
                  </a:cubicBezTo>
                  <a:cubicBezTo>
                    <a:pt x="210" y="28"/>
                    <a:pt x="210" y="28"/>
                    <a:pt x="210" y="27"/>
                  </a:cubicBezTo>
                  <a:cubicBezTo>
                    <a:pt x="210" y="27"/>
                    <a:pt x="210" y="27"/>
                    <a:pt x="210" y="27"/>
                  </a:cubicBezTo>
                  <a:cubicBezTo>
                    <a:pt x="207" y="26"/>
                    <a:pt x="203" y="24"/>
                    <a:pt x="194" y="20"/>
                  </a:cubicBezTo>
                  <a:cubicBezTo>
                    <a:pt x="164" y="10"/>
                    <a:pt x="134" y="4"/>
                    <a:pt x="103" y="0"/>
                  </a:cubicBezTo>
                  <a:cubicBezTo>
                    <a:pt x="103" y="0"/>
                    <a:pt x="103" y="0"/>
                    <a:pt x="103" y="0"/>
                  </a:cubicBezTo>
                  <a:cubicBezTo>
                    <a:pt x="103" y="0"/>
                    <a:pt x="103" y="0"/>
                    <a:pt x="103" y="0"/>
                  </a:cubicBezTo>
                  <a:cubicBezTo>
                    <a:pt x="102" y="0"/>
                    <a:pt x="102" y="0"/>
                    <a:pt x="102" y="0"/>
                  </a:cubicBezTo>
                  <a:cubicBezTo>
                    <a:pt x="93" y="1"/>
                    <a:pt x="82" y="1"/>
                    <a:pt x="70" y="1"/>
                  </a:cubicBezTo>
                  <a:cubicBezTo>
                    <a:pt x="69" y="1"/>
                    <a:pt x="67" y="1"/>
                    <a:pt x="65" y="1"/>
                  </a:cubicBezTo>
                  <a:cubicBezTo>
                    <a:pt x="43" y="3"/>
                    <a:pt x="22" y="5"/>
                    <a:pt x="0" y="9"/>
                  </a:cubicBezTo>
                  <a:cubicBezTo>
                    <a:pt x="57" y="27"/>
                    <a:pt x="111" y="67"/>
                    <a:pt x="156" y="130"/>
                  </a:cubicBezTo>
                  <a:close/>
                </a:path>
              </a:pathLst>
            </a:custGeom>
            <a:solidFill>
              <a:schemeClr val="accent1"/>
            </a:solidFill>
            <a:ln w="3175">
              <a:solidFill>
                <a:schemeClr val="bg1"/>
              </a:solidFill>
            </a:ln>
          </p:spPr>
          <p:txBody>
            <a:bodyPr anchor="ctr"/>
            <a:lstStyle/>
            <a:p>
              <a:pPr algn="ctr"/>
              <a:endParaRPr/>
            </a:p>
          </p:txBody>
        </p:sp>
        <p:sp>
          <p:nvSpPr>
            <p:cNvPr id="87" name="Freeform: Shape 134"/>
            <p:cNvSpPr/>
            <p:nvPr/>
          </p:nvSpPr>
          <p:spPr bwMode="auto">
            <a:xfrm>
              <a:off x="6429499" y="1754761"/>
              <a:ext cx="1108301" cy="451405"/>
            </a:xfrm>
            <a:custGeom>
              <a:avLst/>
              <a:gdLst>
                <a:gd name="T0" fmla="*/ 220 w 331"/>
                <a:gd name="T1" fmla="*/ 125 h 135"/>
                <a:gd name="T2" fmla="*/ 235 w 331"/>
                <a:gd name="T3" fmla="*/ 133 h 135"/>
                <a:gd name="T4" fmla="*/ 331 w 331"/>
                <a:gd name="T5" fmla="*/ 121 h 135"/>
                <a:gd name="T6" fmla="*/ 330 w 331"/>
                <a:gd name="T7" fmla="*/ 121 h 135"/>
                <a:gd name="T8" fmla="*/ 331 w 331"/>
                <a:gd name="T9" fmla="*/ 121 h 135"/>
                <a:gd name="T10" fmla="*/ 175 w 331"/>
                <a:gd name="T11" fmla="*/ 0 h 135"/>
                <a:gd name="T12" fmla="*/ 132 w 331"/>
                <a:gd name="T13" fmla="*/ 10 h 135"/>
                <a:gd name="T14" fmla="*/ 144 w 331"/>
                <a:gd name="T15" fmla="*/ 15 h 135"/>
                <a:gd name="T16" fmla="*/ 147 w 331"/>
                <a:gd name="T17" fmla="*/ 16 h 135"/>
                <a:gd name="T18" fmla="*/ 148 w 331"/>
                <a:gd name="T19" fmla="*/ 17 h 135"/>
                <a:gd name="T20" fmla="*/ 150 w 331"/>
                <a:gd name="T21" fmla="*/ 19 h 135"/>
                <a:gd name="T22" fmla="*/ 150 w 331"/>
                <a:gd name="T23" fmla="*/ 19 h 135"/>
                <a:gd name="T24" fmla="*/ 152 w 331"/>
                <a:gd name="T25" fmla="*/ 22 h 135"/>
                <a:gd name="T26" fmla="*/ 152 w 331"/>
                <a:gd name="T27" fmla="*/ 22 h 135"/>
                <a:gd name="T28" fmla="*/ 149 w 331"/>
                <a:gd name="T29" fmla="*/ 28 h 135"/>
                <a:gd name="T30" fmla="*/ 148 w 331"/>
                <a:gd name="T31" fmla="*/ 29 h 135"/>
                <a:gd name="T32" fmla="*/ 148 w 331"/>
                <a:gd name="T33" fmla="*/ 29 h 135"/>
                <a:gd name="T34" fmla="*/ 141 w 331"/>
                <a:gd name="T35" fmla="*/ 31 h 135"/>
                <a:gd name="T36" fmla="*/ 131 w 331"/>
                <a:gd name="T37" fmla="*/ 32 h 135"/>
                <a:gd name="T38" fmla="*/ 131 w 331"/>
                <a:gd name="T39" fmla="*/ 32 h 135"/>
                <a:gd name="T40" fmla="*/ 131 w 331"/>
                <a:gd name="T41" fmla="*/ 32 h 135"/>
                <a:gd name="T42" fmla="*/ 130 w 331"/>
                <a:gd name="T43" fmla="*/ 32 h 135"/>
                <a:gd name="T44" fmla="*/ 130 w 331"/>
                <a:gd name="T45" fmla="*/ 32 h 135"/>
                <a:gd name="T46" fmla="*/ 130 w 331"/>
                <a:gd name="T47" fmla="*/ 32 h 135"/>
                <a:gd name="T48" fmla="*/ 130 w 331"/>
                <a:gd name="T49" fmla="*/ 32 h 135"/>
                <a:gd name="T50" fmla="*/ 129 w 331"/>
                <a:gd name="T51" fmla="*/ 32 h 135"/>
                <a:gd name="T52" fmla="*/ 129 w 331"/>
                <a:gd name="T53" fmla="*/ 32 h 135"/>
                <a:gd name="T54" fmla="*/ 129 w 331"/>
                <a:gd name="T55" fmla="*/ 32 h 135"/>
                <a:gd name="T56" fmla="*/ 85 w 331"/>
                <a:gd name="T57" fmla="*/ 24 h 135"/>
                <a:gd name="T58" fmla="*/ 0 w 331"/>
                <a:gd name="T59" fmla="*/ 59 h 135"/>
                <a:gd name="T60" fmla="*/ 34 w 331"/>
                <a:gd name="T61" fmla="*/ 74 h 135"/>
                <a:gd name="T62" fmla="*/ 35 w 331"/>
                <a:gd name="T63" fmla="*/ 75 h 135"/>
                <a:gd name="T64" fmla="*/ 51 w 331"/>
                <a:gd name="T65" fmla="*/ 127 h 135"/>
                <a:gd name="T66" fmla="*/ 52 w 331"/>
                <a:gd name="T67" fmla="*/ 127 h 135"/>
                <a:gd name="T68" fmla="*/ 52 w 331"/>
                <a:gd name="T69" fmla="*/ 128 h 135"/>
                <a:gd name="T70" fmla="*/ 171 w 331"/>
                <a:gd name="T71" fmla="*/ 135 h 135"/>
                <a:gd name="T72" fmla="*/ 184 w 331"/>
                <a:gd name="T73" fmla="*/ 114 h 135"/>
                <a:gd name="T74" fmla="*/ 220 w 331"/>
                <a:gd name="T75" fmla="*/ 12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1" h="135">
                  <a:moveTo>
                    <a:pt x="220" y="125"/>
                  </a:moveTo>
                  <a:cubicBezTo>
                    <a:pt x="221" y="125"/>
                    <a:pt x="234" y="132"/>
                    <a:pt x="235" y="133"/>
                  </a:cubicBezTo>
                  <a:cubicBezTo>
                    <a:pt x="265" y="132"/>
                    <a:pt x="302" y="122"/>
                    <a:pt x="331" y="121"/>
                  </a:cubicBezTo>
                  <a:cubicBezTo>
                    <a:pt x="330" y="121"/>
                    <a:pt x="330" y="121"/>
                    <a:pt x="330" y="121"/>
                  </a:cubicBezTo>
                  <a:cubicBezTo>
                    <a:pt x="331" y="121"/>
                    <a:pt x="331" y="121"/>
                    <a:pt x="331" y="121"/>
                  </a:cubicBezTo>
                  <a:cubicBezTo>
                    <a:pt x="286" y="58"/>
                    <a:pt x="232" y="18"/>
                    <a:pt x="175" y="0"/>
                  </a:cubicBezTo>
                  <a:cubicBezTo>
                    <a:pt x="161" y="3"/>
                    <a:pt x="146" y="6"/>
                    <a:pt x="132" y="10"/>
                  </a:cubicBezTo>
                  <a:cubicBezTo>
                    <a:pt x="137" y="11"/>
                    <a:pt x="141" y="13"/>
                    <a:pt x="144" y="15"/>
                  </a:cubicBezTo>
                  <a:cubicBezTo>
                    <a:pt x="145" y="15"/>
                    <a:pt x="146" y="16"/>
                    <a:pt x="147" y="16"/>
                  </a:cubicBezTo>
                  <a:cubicBezTo>
                    <a:pt x="147" y="16"/>
                    <a:pt x="148" y="17"/>
                    <a:pt x="148" y="17"/>
                  </a:cubicBezTo>
                  <a:cubicBezTo>
                    <a:pt x="148" y="17"/>
                    <a:pt x="149" y="18"/>
                    <a:pt x="150" y="19"/>
                  </a:cubicBezTo>
                  <a:cubicBezTo>
                    <a:pt x="150" y="19"/>
                    <a:pt x="150" y="19"/>
                    <a:pt x="150" y="19"/>
                  </a:cubicBezTo>
                  <a:cubicBezTo>
                    <a:pt x="151" y="20"/>
                    <a:pt x="151" y="21"/>
                    <a:pt x="152" y="22"/>
                  </a:cubicBezTo>
                  <a:cubicBezTo>
                    <a:pt x="152" y="22"/>
                    <a:pt x="152" y="22"/>
                    <a:pt x="152" y="22"/>
                  </a:cubicBezTo>
                  <a:cubicBezTo>
                    <a:pt x="153" y="24"/>
                    <a:pt x="152" y="26"/>
                    <a:pt x="149" y="28"/>
                  </a:cubicBezTo>
                  <a:cubicBezTo>
                    <a:pt x="149" y="28"/>
                    <a:pt x="148" y="29"/>
                    <a:pt x="148" y="29"/>
                  </a:cubicBezTo>
                  <a:cubicBezTo>
                    <a:pt x="148" y="29"/>
                    <a:pt x="148" y="29"/>
                    <a:pt x="148" y="29"/>
                  </a:cubicBezTo>
                  <a:cubicBezTo>
                    <a:pt x="146" y="30"/>
                    <a:pt x="144" y="30"/>
                    <a:pt x="141" y="31"/>
                  </a:cubicBezTo>
                  <a:cubicBezTo>
                    <a:pt x="138" y="32"/>
                    <a:pt x="134" y="32"/>
                    <a:pt x="131" y="32"/>
                  </a:cubicBezTo>
                  <a:cubicBezTo>
                    <a:pt x="131" y="32"/>
                    <a:pt x="131" y="32"/>
                    <a:pt x="131" y="32"/>
                  </a:cubicBezTo>
                  <a:cubicBezTo>
                    <a:pt x="131" y="32"/>
                    <a:pt x="131" y="32"/>
                    <a:pt x="131" y="32"/>
                  </a:cubicBezTo>
                  <a:cubicBezTo>
                    <a:pt x="130" y="32"/>
                    <a:pt x="130" y="32"/>
                    <a:pt x="130" y="32"/>
                  </a:cubicBezTo>
                  <a:cubicBezTo>
                    <a:pt x="130" y="32"/>
                    <a:pt x="130" y="32"/>
                    <a:pt x="130" y="32"/>
                  </a:cubicBezTo>
                  <a:cubicBezTo>
                    <a:pt x="130" y="32"/>
                    <a:pt x="130" y="32"/>
                    <a:pt x="130" y="32"/>
                  </a:cubicBezTo>
                  <a:cubicBezTo>
                    <a:pt x="130" y="32"/>
                    <a:pt x="130" y="32"/>
                    <a:pt x="130" y="32"/>
                  </a:cubicBezTo>
                  <a:cubicBezTo>
                    <a:pt x="129" y="32"/>
                    <a:pt x="129" y="32"/>
                    <a:pt x="129" y="32"/>
                  </a:cubicBezTo>
                  <a:cubicBezTo>
                    <a:pt x="129" y="32"/>
                    <a:pt x="129" y="32"/>
                    <a:pt x="129" y="32"/>
                  </a:cubicBezTo>
                  <a:cubicBezTo>
                    <a:pt x="129" y="32"/>
                    <a:pt x="129" y="32"/>
                    <a:pt x="129" y="32"/>
                  </a:cubicBezTo>
                  <a:cubicBezTo>
                    <a:pt x="111" y="32"/>
                    <a:pt x="96" y="28"/>
                    <a:pt x="85" y="24"/>
                  </a:cubicBezTo>
                  <a:cubicBezTo>
                    <a:pt x="58" y="33"/>
                    <a:pt x="26" y="46"/>
                    <a:pt x="0" y="59"/>
                  </a:cubicBezTo>
                  <a:cubicBezTo>
                    <a:pt x="9" y="60"/>
                    <a:pt x="25" y="61"/>
                    <a:pt x="34" y="74"/>
                  </a:cubicBezTo>
                  <a:cubicBezTo>
                    <a:pt x="35" y="75"/>
                    <a:pt x="35" y="75"/>
                    <a:pt x="35" y="75"/>
                  </a:cubicBezTo>
                  <a:cubicBezTo>
                    <a:pt x="40" y="90"/>
                    <a:pt x="46" y="108"/>
                    <a:pt x="51" y="127"/>
                  </a:cubicBezTo>
                  <a:cubicBezTo>
                    <a:pt x="52" y="127"/>
                    <a:pt x="52" y="127"/>
                    <a:pt x="52" y="127"/>
                  </a:cubicBezTo>
                  <a:cubicBezTo>
                    <a:pt x="52" y="128"/>
                    <a:pt x="52" y="128"/>
                    <a:pt x="52" y="128"/>
                  </a:cubicBezTo>
                  <a:cubicBezTo>
                    <a:pt x="85" y="127"/>
                    <a:pt x="139" y="135"/>
                    <a:pt x="171" y="135"/>
                  </a:cubicBezTo>
                  <a:cubicBezTo>
                    <a:pt x="182" y="131"/>
                    <a:pt x="185" y="120"/>
                    <a:pt x="184" y="114"/>
                  </a:cubicBezTo>
                  <a:lnTo>
                    <a:pt x="220" y="125"/>
                  </a:lnTo>
                  <a:close/>
                </a:path>
              </a:pathLst>
            </a:custGeom>
            <a:solidFill>
              <a:schemeClr val="accent1"/>
            </a:solidFill>
            <a:ln w="3175">
              <a:solidFill>
                <a:schemeClr val="bg1"/>
              </a:solidFill>
            </a:ln>
          </p:spPr>
          <p:txBody>
            <a:bodyPr anchor="ctr"/>
            <a:lstStyle/>
            <a:p>
              <a:pPr algn="ctr"/>
              <a:endParaRPr/>
            </a:p>
          </p:txBody>
        </p:sp>
        <p:sp>
          <p:nvSpPr>
            <p:cNvPr id="88" name="Freeform: Shape 135"/>
            <p:cNvSpPr/>
            <p:nvPr/>
          </p:nvSpPr>
          <p:spPr bwMode="auto">
            <a:xfrm>
              <a:off x="5519952" y="3179717"/>
              <a:ext cx="1792145" cy="2098695"/>
            </a:xfrm>
            <a:custGeom>
              <a:avLst/>
              <a:gdLst>
                <a:gd name="T0" fmla="*/ 444 w 536"/>
                <a:gd name="T1" fmla="*/ 267 h 628"/>
                <a:gd name="T2" fmla="*/ 535 w 536"/>
                <a:gd name="T3" fmla="*/ 211 h 628"/>
                <a:gd name="T4" fmla="*/ 502 w 536"/>
                <a:gd name="T5" fmla="*/ 131 h 628"/>
                <a:gd name="T6" fmla="*/ 495 w 536"/>
                <a:gd name="T7" fmla="*/ 128 h 628"/>
                <a:gd name="T8" fmla="*/ 488 w 536"/>
                <a:gd name="T9" fmla="*/ 127 h 628"/>
                <a:gd name="T10" fmla="*/ 445 w 536"/>
                <a:gd name="T11" fmla="*/ 146 h 628"/>
                <a:gd name="T12" fmla="*/ 441 w 536"/>
                <a:gd name="T13" fmla="*/ 149 h 628"/>
                <a:gd name="T14" fmla="*/ 415 w 536"/>
                <a:gd name="T15" fmla="*/ 162 h 628"/>
                <a:gd name="T16" fmla="*/ 393 w 536"/>
                <a:gd name="T17" fmla="*/ 157 h 628"/>
                <a:gd name="T18" fmla="*/ 367 w 536"/>
                <a:gd name="T19" fmla="*/ 1 h 628"/>
                <a:gd name="T20" fmla="*/ 366 w 536"/>
                <a:gd name="T21" fmla="*/ 0 h 628"/>
                <a:gd name="T22" fmla="*/ 235 w 536"/>
                <a:gd name="T23" fmla="*/ 80 h 628"/>
                <a:gd name="T24" fmla="*/ 244 w 536"/>
                <a:gd name="T25" fmla="*/ 92 h 628"/>
                <a:gd name="T26" fmla="*/ 248 w 536"/>
                <a:gd name="T27" fmla="*/ 100 h 628"/>
                <a:gd name="T28" fmla="*/ 250 w 536"/>
                <a:gd name="T29" fmla="*/ 107 h 628"/>
                <a:gd name="T30" fmla="*/ 251 w 536"/>
                <a:gd name="T31" fmla="*/ 114 h 628"/>
                <a:gd name="T32" fmla="*/ 230 w 536"/>
                <a:gd name="T33" fmla="*/ 170 h 628"/>
                <a:gd name="T34" fmla="*/ 189 w 536"/>
                <a:gd name="T35" fmla="*/ 189 h 628"/>
                <a:gd name="T36" fmla="*/ 187 w 536"/>
                <a:gd name="T37" fmla="*/ 189 h 628"/>
                <a:gd name="T38" fmla="*/ 185 w 536"/>
                <a:gd name="T39" fmla="*/ 189 h 628"/>
                <a:gd name="T40" fmla="*/ 119 w 536"/>
                <a:gd name="T41" fmla="*/ 125 h 628"/>
                <a:gd name="T42" fmla="*/ 119 w 536"/>
                <a:gd name="T43" fmla="*/ 118 h 628"/>
                <a:gd name="T44" fmla="*/ 120 w 536"/>
                <a:gd name="T45" fmla="*/ 110 h 628"/>
                <a:gd name="T46" fmla="*/ 135 w 536"/>
                <a:gd name="T47" fmla="*/ 82 h 628"/>
                <a:gd name="T48" fmla="*/ 137 w 536"/>
                <a:gd name="T49" fmla="*/ 78 h 628"/>
                <a:gd name="T50" fmla="*/ 117 w 536"/>
                <a:gd name="T51" fmla="*/ 9 h 628"/>
                <a:gd name="T52" fmla="*/ 2 w 536"/>
                <a:gd name="T53" fmla="*/ 8 h 628"/>
                <a:gd name="T54" fmla="*/ 20 w 536"/>
                <a:gd name="T55" fmla="*/ 455 h 628"/>
                <a:gd name="T56" fmla="*/ 148 w 536"/>
                <a:gd name="T57" fmla="*/ 531 h 628"/>
                <a:gd name="T58" fmla="*/ 142 w 536"/>
                <a:gd name="T59" fmla="*/ 593 h 628"/>
                <a:gd name="T60" fmla="*/ 146 w 536"/>
                <a:gd name="T61" fmla="*/ 601 h 628"/>
                <a:gd name="T62" fmla="*/ 196 w 536"/>
                <a:gd name="T63" fmla="*/ 628 h 628"/>
                <a:gd name="T64" fmla="*/ 239 w 536"/>
                <a:gd name="T65" fmla="*/ 529 h 628"/>
                <a:gd name="T66" fmla="*/ 278 w 536"/>
                <a:gd name="T67" fmla="*/ 450 h 628"/>
                <a:gd name="T68" fmla="*/ 366 w 536"/>
                <a:gd name="T69" fmla="*/ 448 h 628"/>
                <a:gd name="T70" fmla="*/ 372 w 536"/>
                <a:gd name="T71" fmla="*/ 298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6" h="628">
                  <a:moveTo>
                    <a:pt x="372" y="298"/>
                  </a:moveTo>
                  <a:cubicBezTo>
                    <a:pt x="393" y="211"/>
                    <a:pt x="444" y="267"/>
                    <a:pt x="444" y="267"/>
                  </a:cubicBezTo>
                  <a:cubicBezTo>
                    <a:pt x="472" y="307"/>
                    <a:pt x="524" y="281"/>
                    <a:pt x="534" y="220"/>
                  </a:cubicBezTo>
                  <a:cubicBezTo>
                    <a:pt x="535" y="217"/>
                    <a:pt x="535" y="214"/>
                    <a:pt x="535" y="211"/>
                  </a:cubicBezTo>
                  <a:cubicBezTo>
                    <a:pt x="536" y="204"/>
                    <a:pt x="536" y="195"/>
                    <a:pt x="535" y="188"/>
                  </a:cubicBezTo>
                  <a:cubicBezTo>
                    <a:pt x="532" y="161"/>
                    <a:pt x="519" y="140"/>
                    <a:pt x="502" y="131"/>
                  </a:cubicBezTo>
                  <a:cubicBezTo>
                    <a:pt x="502" y="131"/>
                    <a:pt x="502" y="131"/>
                    <a:pt x="501" y="131"/>
                  </a:cubicBezTo>
                  <a:cubicBezTo>
                    <a:pt x="499" y="130"/>
                    <a:pt x="497" y="129"/>
                    <a:pt x="495" y="128"/>
                  </a:cubicBezTo>
                  <a:cubicBezTo>
                    <a:pt x="495" y="128"/>
                    <a:pt x="495" y="128"/>
                    <a:pt x="494" y="128"/>
                  </a:cubicBezTo>
                  <a:cubicBezTo>
                    <a:pt x="492" y="128"/>
                    <a:pt x="490" y="127"/>
                    <a:pt x="488" y="127"/>
                  </a:cubicBezTo>
                  <a:cubicBezTo>
                    <a:pt x="488" y="127"/>
                    <a:pt x="488" y="127"/>
                    <a:pt x="488" y="127"/>
                  </a:cubicBezTo>
                  <a:cubicBezTo>
                    <a:pt x="474" y="125"/>
                    <a:pt x="458" y="130"/>
                    <a:pt x="445" y="146"/>
                  </a:cubicBezTo>
                  <a:cubicBezTo>
                    <a:pt x="445" y="146"/>
                    <a:pt x="445" y="146"/>
                    <a:pt x="445" y="146"/>
                  </a:cubicBezTo>
                  <a:cubicBezTo>
                    <a:pt x="444" y="146"/>
                    <a:pt x="443" y="147"/>
                    <a:pt x="441" y="149"/>
                  </a:cubicBezTo>
                  <a:cubicBezTo>
                    <a:pt x="433" y="157"/>
                    <a:pt x="424" y="161"/>
                    <a:pt x="416" y="162"/>
                  </a:cubicBezTo>
                  <a:cubicBezTo>
                    <a:pt x="415" y="162"/>
                    <a:pt x="415" y="162"/>
                    <a:pt x="415" y="162"/>
                  </a:cubicBezTo>
                  <a:cubicBezTo>
                    <a:pt x="413" y="163"/>
                    <a:pt x="412" y="163"/>
                    <a:pt x="411" y="163"/>
                  </a:cubicBezTo>
                  <a:cubicBezTo>
                    <a:pt x="404" y="163"/>
                    <a:pt x="398" y="161"/>
                    <a:pt x="393" y="157"/>
                  </a:cubicBezTo>
                  <a:cubicBezTo>
                    <a:pt x="383" y="149"/>
                    <a:pt x="375" y="136"/>
                    <a:pt x="372" y="116"/>
                  </a:cubicBezTo>
                  <a:cubicBezTo>
                    <a:pt x="371" y="76"/>
                    <a:pt x="370" y="37"/>
                    <a:pt x="367" y="1"/>
                  </a:cubicBezTo>
                  <a:cubicBezTo>
                    <a:pt x="367" y="1"/>
                    <a:pt x="367" y="1"/>
                    <a:pt x="367" y="1"/>
                  </a:cubicBezTo>
                  <a:cubicBezTo>
                    <a:pt x="366" y="0"/>
                    <a:pt x="366" y="0"/>
                    <a:pt x="366" y="0"/>
                  </a:cubicBezTo>
                  <a:cubicBezTo>
                    <a:pt x="330" y="1"/>
                    <a:pt x="293" y="2"/>
                    <a:pt x="255" y="3"/>
                  </a:cubicBezTo>
                  <a:cubicBezTo>
                    <a:pt x="189" y="28"/>
                    <a:pt x="235" y="80"/>
                    <a:pt x="235" y="80"/>
                  </a:cubicBezTo>
                  <a:cubicBezTo>
                    <a:pt x="237" y="82"/>
                    <a:pt x="239" y="84"/>
                    <a:pt x="241" y="87"/>
                  </a:cubicBezTo>
                  <a:cubicBezTo>
                    <a:pt x="242" y="89"/>
                    <a:pt x="243" y="90"/>
                    <a:pt x="244" y="92"/>
                  </a:cubicBezTo>
                  <a:cubicBezTo>
                    <a:pt x="244" y="93"/>
                    <a:pt x="245" y="93"/>
                    <a:pt x="245" y="94"/>
                  </a:cubicBezTo>
                  <a:cubicBezTo>
                    <a:pt x="246" y="96"/>
                    <a:pt x="247" y="98"/>
                    <a:pt x="248" y="100"/>
                  </a:cubicBezTo>
                  <a:cubicBezTo>
                    <a:pt x="248" y="101"/>
                    <a:pt x="248" y="101"/>
                    <a:pt x="248" y="102"/>
                  </a:cubicBezTo>
                  <a:cubicBezTo>
                    <a:pt x="249" y="103"/>
                    <a:pt x="249" y="105"/>
                    <a:pt x="250" y="107"/>
                  </a:cubicBezTo>
                  <a:cubicBezTo>
                    <a:pt x="250" y="108"/>
                    <a:pt x="250" y="109"/>
                    <a:pt x="250" y="110"/>
                  </a:cubicBezTo>
                  <a:cubicBezTo>
                    <a:pt x="251" y="112"/>
                    <a:pt x="251" y="113"/>
                    <a:pt x="251" y="114"/>
                  </a:cubicBezTo>
                  <a:cubicBezTo>
                    <a:pt x="253" y="133"/>
                    <a:pt x="247" y="155"/>
                    <a:pt x="231" y="170"/>
                  </a:cubicBezTo>
                  <a:cubicBezTo>
                    <a:pt x="231" y="170"/>
                    <a:pt x="231" y="170"/>
                    <a:pt x="230" y="170"/>
                  </a:cubicBezTo>
                  <a:cubicBezTo>
                    <a:pt x="229" y="172"/>
                    <a:pt x="227" y="173"/>
                    <a:pt x="226" y="175"/>
                  </a:cubicBezTo>
                  <a:cubicBezTo>
                    <a:pt x="216" y="183"/>
                    <a:pt x="204" y="188"/>
                    <a:pt x="189" y="189"/>
                  </a:cubicBezTo>
                  <a:cubicBezTo>
                    <a:pt x="189" y="189"/>
                    <a:pt x="189" y="189"/>
                    <a:pt x="188" y="189"/>
                  </a:cubicBezTo>
                  <a:cubicBezTo>
                    <a:pt x="188" y="189"/>
                    <a:pt x="187" y="189"/>
                    <a:pt x="187" y="189"/>
                  </a:cubicBezTo>
                  <a:cubicBezTo>
                    <a:pt x="186" y="189"/>
                    <a:pt x="186" y="189"/>
                    <a:pt x="186" y="189"/>
                  </a:cubicBezTo>
                  <a:cubicBezTo>
                    <a:pt x="186" y="189"/>
                    <a:pt x="185" y="189"/>
                    <a:pt x="185" y="189"/>
                  </a:cubicBezTo>
                  <a:cubicBezTo>
                    <a:pt x="163" y="190"/>
                    <a:pt x="142" y="177"/>
                    <a:pt x="129" y="158"/>
                  </a:cubicBezTo>
                  <a:cubicBezTo>
                    <a:pt x="123" y="148"/>
                    <a:pt x="119" y="137"/>
                    <a:pt x="119" y="125"/>
                  </a:cubicBezTo>
                  <a:cubicBezTo>
                    <a:pt x="119" y="124"/>
                    <a:pt x="119" y="122"/>
                    <a:pt x="119" y="121"/>
                  </a:cubicBezTo>
                  <a:cubicBezTo>
                    <a:pt x="119" y="120"/>
                    <a:pt x="119" y="119"/>
                    <a:pt x="119" y="118"/>
                  </a:cubicBezTo>
                  <a:cubicBezTo>
                    <a:pt x="119" y="115"/>
                    <a:pt x="120" y="113"/>
                    <a:pt x="120" y="111"/>
                  </a:cubicBezTo>
                  <a:cubicBezTo>
                    <a:pt x="120" y="110"/>
                    <a:pt x="120" y="110"/>
                    <a:pt x="120" y="110"/>
                  </a:cubicBezTo>
                  <a:cubicBezTo>
                    <a:pt x="121" y="105"/>
                    <a:pt x="123" y="101"/>
                    <a:pt x="125" y="96"/>
                  </a:cubicBezTo>
                  <a:cubicBezTo>
                    <a:pt x="128" y="90"/>
                    <a:pt x="132" y="85"/>
                    <a:pt x="135" y="82"/>
                  </a:cubicBezTo>
                  <a:cubicBezTo>
                    <a:pt x="135" y="82"/>
                    <a:pt x="135" y="82"/>
                    <a:pt x="135" y="82"/>
                  </a:cubicBezTo>
                  <a:cubicBezTo>
                    <a:pt x="135" y="80"/>
                    <a:pt x="136" y="79"/>
                    <a:pt x="137" y="78"/>
                  </a:cubicBezTo>
                  <a:cubicBezTo>
                    <a:pt x="148" y="60"/>
                    <a:pt x="162" y="26"/>
                    <a:pt x="117" y="9"/>
                  </a:cubicBezTo>
                  <a:cubicBezTo>
                    <a:pt x="117" y="9"/>
                    <a:pt x="117" y="9"/>
                    <a:pt x="117" y="9"/>
                  </a:cubicBezTo>
                  <a:cubicBezTo>
                    <a:pt x="114" y="8"/>
                    <a:pt x="110" y="7"/>
                    <a:pt x="106" y="6"/>
                  </a:cubicBezTo>
                  <a:cubicBezTo>
                    <a:pt x="71" y="6"/>
                    <a:pt x="37" y="7"/>
                    <a:pt x="2" y="8"/>
                  </a:cubicBezTo>
                  <a:cubicBezTo>
                    <a:pt x="0" y="132"/>
                    <a:pt x="5" y="279"/>
                    <a:pt x="19" y="448"/>
                  </a:cubicBezTo>
                  <a:cubicBezTo>
                    <a:pt x="20" y="451"/>
                    <a:pt x="20" y="453"/>
                    <a:pt x="20" y="455"/>
                  </a:cubicBezTo>
                  <a:cubicBezTo>
                    <a:pt x="52" y="455"/>
                    <a:pt x="84" y="454"/>
                    <a:pt x="117" y="453"/>
                  </a:cubicBezTo>
                  <a:cubicBezTo>
                    <a:pt x="194" y="474"/>
                    <a:pt x="149" y="531"/>
                    <a:pt x="148" y="531"/>
                  </a:cubicBezTo>
                  <a:cubicBezTo>
                    <a:pt x="137" y="544"/>
                    <a:pt x="132" y="571"/>
                    <a:pt x="142" y="593"/>
                  </a:cubicBezTo>
                  <a:cubicBezTo>
                    <a:pt x="142" y="593"/>
                    <a:pt x="142" y="593"/>
                    <a:pt x="142" y="593"/>
                  </a:cubicBezTo>
                  <a:cubicBezTo>
                    <a:pt x="142" y="595"/>
                    <a:pt x="143" y="596"/>
                    <a:pt x="144" y="597"/>
                  </a:cubicBezTo>
                  <a:cubicBezTo>
                    <a:pt x="145" y="598"/>
                    <a:pt x="145" y="600"/>
                    <a:pt x="146" y="601"/>
                  </a:cubicBezTo>
                  <a:cubicBezTo>
                    <a:pt x="146" y="601"/>
                    <a:pt x="146" y="601"/>
                    <a:pt x="147" y="602"/>
                  </a:cubicBezTo>
                  <a:cubicBezTo>
                    <a:pt x="156" y="615"/>
                    <a:pt x="171" y="626"/>
                    <a:pt x="196" y="628"/>
                  </a:cubicBezTo>
                  <a:cubicBezTo>
                    <a:pt x="196" y="628"/>
                    <a:pt x="196" y="628"/>
                    <a:pt x="196" y="628"/>
                  </a:cubicBezTo>
                  <a:cubicBezTo>
                    <a:pt x="253" y="621"/>
                    <a:pt x="269" y="564"/>
                    <a:pt x="239" y="529"/>
                  </a:cubicBezTo>
                  <a:cubicBezTo>
                    <a:pt x="239" y="529"/>
                    <a:pt x="239" y="529"/>
                    <a:pt x="239" y="529"/>
                  </a:cubicBezTo>
                  <a:cubicBezTo>
                    <a:pt x="223" y="505"/>
                    <a:pt x="207" y="464"/>
                    <a:pt x="278" y="450"/>
                  </a:cubicBezTo>
                  <a:cubicBezTo>
                    <a:pt x="308" y="449"/>
                    <a:pt x="337" y="449"/>
                    <a:pt x="366" y="448"/>
                  </a:cubicBezTo>
                  <a:cubicBezTo>
                    <a:pt x="366" y="448"/>
                    <a:pt x="366" y="448"/>
                    <a:pt x="366" y="448"/>
                  </a:cubicBezTo>
                  <a:cubicBezTo>
                    <a:pt x="367" y="446"/>
                    <a:pt x="367" y="443"/>
                    <a:pt x="367" y="441"/>
                  </a:cubicBezTo>
                  <a:cubicBezTo>
                    <a:pt x="370" y="392"/>
                    <a:pt x="371" y="344"/>
                    <a:pt x="372" y="298"/>
                  </a:cubicBezTo>
                  <a:close/>
                </a:path>
              </a:pathLst>
            </a:custGeom>
            <a:solidFill>
              <a:srgbClr val="A4A8A7"/>
            </a:solidFill>
            <a:ln w="3175">
              <a:solidFill>
                <a:schemeClr val="bg1"/>
              </a:solidFill>
            </a:ln>
          </p:spPr>
          <p:txBody>
            <a:bodyPr anchor="ctr"/>
            <a:lstStyle/>
            <a:p>
              <a:pPr algn="ctr"/>
              <a:endParaRPr/>
            </a:p>
          </p:txBody>
        </p:sp>
        <p:sp>
          <p:nvSpPr>
            <p:cNvPr id="89" name="Freeform: Shape 136"/>
            <p:cNvSpPr/>
            <p:nvPr/>
          </p:nvSpPr>
          <p:spPr bwMode="auto">
            <a:xfrm>
              <a:off x="6177717" y="1909720"/>
              <a:ext cx="1723902" cy="1273366"/>
            </a:xfrm>
            <a:custGeom>
              <a:avLst/>
              <a:gdLst>
                <a:gd name="connsiteX0" fmla="*/ 745895 w 1723902"/>
                <a:gd name="connsiteY0" fmla="*/ 264253 h 1273366"/>
                <a:gd name="connsiteX1" fmla="*/ 719104 w 1723902"/>
                <a:gd name="connsiteY1" fmla="*/ 272300 h 1273366"/>
                <a:gd name="connsiteX2" fmla="*/ 694341 w 1723902"/>
                <a:gd name="connsiteY2" fmla="*/ 272710 h 1273366"/>
                <a:gd name="connsiteX3" fmla="*/ 701943 w 1723902"/>
                <a:gd name="connsiteY3" fmla="*/ 272710 h 1273366"/>
                <a:gd name="connsiteX4" fmla="*/ 718655 w 1723902"/>
                <a:gd name="connsiteY4" fmla="*/ 272435 h 1273366"/>
                <a:gd name="connsiteX5" fmla="*/ 719104 w 1723902"/>
                <a:gd name="connsiteY5" fmla="*/ 272300 h 1273366"/>
                <a:gd name="connsiteX6" fmla="*/ 721609 w 1723902"/>
                <a:gd name="connsiteY6" fmla="*/ 272259 h 1273366"/>
                <a:gd name="connsiteX7" fmla="*/ 733178 w 1723902"/>
                <a:gd name="connsiteY7" fmla="*/ 269120 h 1273366"/>
                <a:gd name="connsiteX8" fmla="*/ 732760 w 1723902"/>
                <a:gd name="connsiteY8" fmla="*/ 0 h 1273366"/>
                <a:gd name="connsiteX9" fmla="*/ 742794 w 1723902"/>
                <a:gd name="connsiteY9" fmla="*/ 0 h 1273366"/>
                <a:gd name="connsiteX10" fmla="*/ 846478 w 1723902"/>
                <a:gd name="connsiteY10" fmla="*/ 16638 h 1273366"/>
                <a:gd name="connsiteX11" fmla="*/ 859856 w 1723902"/>
                <a:gd name="connsiteY11" fmla="*/ 23293 h 1273366"/>
                <a:gd name="connsiteX12" fmla="*/ 883269 w 1723902"/>
                <a:gd name="connsiteY12" fmla="*/ 33276 h 1273366"/>
                <a:gd name="connsiteX13" fmla="*/ 903336 w 1723902"/>
                <a:gd name="connsiteY13" fmla="*/ 43259 h 1273366"/>
                <a:gd name="connsiteX14" fmla="*/ 916715 w 1723902"/>
                <a:gd name="connsiteY14" fmla="*/ 49914 h 1273366"/>
                <a:gd name="connsiteX15" fmla="*/ 930093 w 1723902"/>
                <a:gd name="connsiteY15" fmla="*/ 63224 h 1273366"/>
                <a:gd name="connsiteX16" fmla="*/ 946817 w 1723902"/>
                <a:gd name="connsiteY16" fmla="*/ 76535 h 1273366"/>
                <a:gd name="connsiteX17" fmla="*/ 946817 w 1723902"/>
                <a:gd name="connsiteY17" fmla="*/ 79862 h 1273366"/>
                <a:gd name="connsiteX18" fmla="*/ 960195 w 1723902"/>
                <a:gd name="connsiteY18" fmla="*/ 116466 h 1273366"/>
                <a:gd name="connsiteX19" fmla="*/ 956851 w 1723902"/>
                <a:gd name="connsiteY19" fmla="*/ 133104 h 1273366"/>
                <a:gd name="connsiteX20" fmla="*/ 953506 w 1723902"/>
                <a:gd name="connsiteY20" fmla="*/ 139759 h 1273366"/>
                <a:gd name="connsiteX21" fmla="*/ 950161 w 1723902"/>
                <a:gd name="connsiteY21" fmla="*/ 166380 h 1273366"/>
                <a:gd name="connsiteX22" fmla="*/ 953506 w 1723902"/>
                <a:gd name="connsiteY22" fmla="*/ 179690 h 1273366"/>
                <a:gd name="connsiteX23" fmla="*/ 953506 w 1723902"/>
                <a:gd name="connsiteY23" fmla="*/ 183018 h 1273366"/>
                <a:gd name="connsiteX24" fmla="*/ 963540 w 1723902"/>
                <a:gd name="connsiteY24" fmla="*/ 199656 h 1273366"/>
                <a:gd name="connsiteX25" fmla="*/ 1053845 w 1723902"/>
                <a:gd name="connsiteY25" fmla="*/ 256225 h 1273366"/>
                <a:gd name="connsiteX26" fmla="*/ 1057190 w 1723902"/>
                <a:gd name="connsiteY26" fmla="*/ 256225 h 1273366"/>
                <a:gd name="connsiteX27" fmla="*/ 1063879 w 1723902"/>
                <a:gd name="connsiteY27" fmla="*/ 256225 h 1273366"/>
                <a:gd name="connsiteX28" fmla="*/ 1070568 w 1723902"/>
                <a:gd name="connsiteY28" fmla="*/ 259553 h 1273366"/>
                <a:gd name="connsiteX29" fmla="*/ 1067224 w 1723902"/>
                <a:gd name="connsiteY29" fmla="*/ 259553 h 1273366"/>
                <a:gd name="connsiteX30" fmla="*/ 1093981 w 1723902"/>
                <a:gd name="connsiteY30" fmla="*/ 262880 h 1273366"/>
                <a:gd name="connsiteX31" fmla="*/ 1097160 w 1723902"/>
                <a:gd name="connsiteY31" fmla="*/ 266044 h 1273366"/>
                <a:gd name="connsiteX32" fmla="*/ 1098811 w 1723902"/>
                <a:gd name="connsiteY32" fmla="*/ 266017 h 1273366"/>
                <a:gd name="connsiteX33" fmla="*/ 1095469 w 1723902"/>
                <a:gd name="connsiteY33" fmla="*/ 262670 h 1273366"/>
                <a:gd name="connsiteX34" fmla="*/ 1072069 w 1723902"/>
                <a:gd name="connsiteY34" fmla="*/ 259323 h 1273366"/>
                <a:gd name="connsiteX35" fmla="*/ 1359544 w 1723902"/>
                <a:gd name="connsiteY35" fmla="*/ 249283 h 1273366"/>
                <a:gd name="connsiteX36" fmla="*/ 1723902 w 1723902"/>
                <a:gd name="connsiteY36" fmla="*/ 1243246 h 1273366"/>
                <a:gd name="connsiteX37" fmla="*/ 1723902 w 1723902"/>
                <a:gd name="connsiteY37" fmla="*/ 1246593 h 1273366"/>
                <a:gd name="connsiteX38" fmla="*/ 1419714 w 1723902"/>
                <a:gd name="connsiteY38" fmla="*/ 1253286 h 1273366"/>
                <a:gd name="connsiteX39" fmla="*/ 1366230 w 1723902"/>
                <a:gd name="connsiteY39" fmla="*/ 1243246 h 1273366"/>
                <a:gd name="connsiteX40" fmla="*/ 1339488 w 1723902"/>
                <a:gd name="connsiteY40" fmla="*/ 1233206 h 1273366"/>
                <a:gd name="connsiteX41" fmla="*/ 1332803 w 1723902"/>
                <a:gd name="connsiteY41" fmla="*/ 1233206 h 1273366"/>
                <a:gd name="connsiteX42" fmla="*/ 1275976 w 1723902"/>
                <a:gd name="connsiteY42" fmla="*/ 1183006 h 1273366"/>
                <a:gd name="connsiteX43" fmla="*/ 1269291 w 1723902"/>
                <a:gd name="connsiteY43" fmla="*/ 1176313 h 1273366"/>
                <a:gd name="connsiteX44" fmla="*/ 1259262 w 1723902"/>
                <a:gd name="connsiteY44" fmla="*/ 1152886 h 1273366"/>
                <a:gd name="connsiteX45" fmla="*/ 1259262 w 1723902"/>
                <a:gd name="connsiteY45" fmla="*/ 1065872 h 1273366"/>
                <a:gd name="connsiteX46" fmla="*/ 1262605 w 1723902"/>
                <a:gd name="connsiteY46" fmla="*/ 1052486 h 1273366"/>
                <a:gd name="connsiteX47" fmla="*/ 1265948 w 1723902"/>
                <a:gd name="connsiteY47" fmla="*/ 1039099 h 1273366"/>
                <a:gd name="connsiteX48" fmla="*/ 1279319 w 1723902"/>
                <a:gd name="connsiteY48" fmla="*/ 1015672 h 1273366"/>
                <a:gd name="connsiteX49" fmla="*/ 1275976 w 1723902"/>
                <a:gd name="connsiteY49" fmla="*/ 1015672 h 1273366"/>
                <a:gd name="connsiteX50" fmla="*/ 1078755 w 1723902"/>
                <a:gd name="connsiteY50" fmla="*/ 741245 h 1273366"/>
                <a:gd name="connsiteX51" fmla="*/ 1075412 w 1723902"/>
                <a:gd name="connsiteY51" fmla="*/ 741245 h 1273366"/>
                <a:gd name="connsiteX52" fmla="*/ 1072069 w 1723902"/>
                <a:gd name="connsiteY52" fmla="*/ 741245 h 1273366"/>
                <a:gd name="connsiteX53" fmla="*/ 1065384 w 1723902"/>
                <a:gd name="connsiteY53" fmla="*/ 741245 h 1273366"/>
                <a:gd name="connsiteX54" fmla="*/ 1058698 w 1723902"/>
                <a:gd name="connsiteY54" fmla="*/ 741245 h 1273366"/>
                <a:gd name="connsiteX55" fmla="*/ 935017 w 1723902"/>
                <a:gd name="connsiteY55" fmla="*/ 801485 h 1273366"/>
                <a:gd name="connsiteX56" fmla="*/ 928332 w 1723902"/>
                <a:gd name="connsiteY56" fmla="*/ 811525 h 1273366"/>
                <a:gd name="connsiteX57" fmla="*/ 924989 w 1723902"/>
                <a:gd name="connsiteY57" fmla="*/ 818218 h 1273366"/>
                <a:gd name="connsiteX58" fmla="*/ 918304 w 1723902"/>
                <a:gd name="connsiteY58" fmla="*/ 831605 h 1273366"/>
                <a:gd name="connsiteX59" fmla="*/ 914961 w 1723902"/>
                <a:gd name="connsiteY59" fmla="*/ 838298 h 1273366"/>
                <a:gd name="connsiteX60" fmla="*/ 911618 w 1723902"/>
                <a:gd name="connsiteY60" fmla="*/ 851685 h 1273366"/>
                <a:gd name="connsiteX61" fmla="*/ 908276 w 1723902"/>
                <a:gd name="connsiteY61" fmla="*/ 858378 h 1273366"/>
                <a:gd name="connsiteX62" fmla="*/ 908276 w 1723902"/>
                <a:gd name="connsiteY62" fmla="*/ 871765 h 1273366"/>
                <a:gd name="connsiteX63" fmla="*/ 904933 w 1723902"/>
                <a:gd name="connsiteY63" fmla="*/ 881805 h 1273366"/>
                <a:gd name="connsiteX64" fmla="*/ 908276 w 1723902"/>
                <a:gd name="connsiteY64" fmla="*/ 901885 h 1273366"/>
                <a:gd name="connsiteX65" fmla="*/ 971787 w 1723902"/>
                <a:gd name="connsiteY65" fmla="*/ 1022365 h 1273366"/>
                <a:gd name="connsiteX66" fmla="*/ 968445 w 1723902"/>
                <a:gd name="connsiteY66" fmla="*/ 1243246 h 1273366"/>
                <a:gd name="connsiteX67" fmla="*/ 968445 w 1723902"/>
                <a:gd name="connsiteY67" fmla="*/ 1246593 h 1273366"/>
                <a:gd name="connsiteX68" fmla="*/ 945046 w 1723902"/>
                <a:gd name="connsiteY68" fmla="*/ 1256633 h 1273366"/>
                <a:gd name="connsiteX69" fmla="*/ 941703 w 1723902"/>
                <a:gd name="connsiteY69" fmla="*/ 1256633 h 1273366"/>
                <a:gd name="connsiteX70" fmla="*/ 908276 w 1723902"/>
                <a:gd name="connsiteY70" fmla="*/ 1266673 h 1273366"/>
                <a:gd name="connsiteX71" fmla="*/ 570660 w 1723902"/>
                <a:gd name="connsiteY71" fmla="*/ 1273366 h 1273366"/>
                <a:gd name="connsiteX72" fmla="*/ 567317 w 1723902"/>
                <a:gd name="connsiteY72" fmla="*/ 1270019 h 1273366"/>
                <a:gd name="connsiteX73" fmla="*/ 537232 w 1723902"/>
                <a:gd name="connsiteY73" fmla="*/ 901885 h 1273366"/>
                <a:gd name="connsiteX74" fmla="*/ 403523 w 1723902"/>
                <a:gd name="connsiteY74" fmla="*/ 794791 h 1273366"/>
                <a:gd name="connsiteX75" fmla="*/ 192931 w 1723902"/>
                <a:gd name="connsiteY75" fmla="*/ 885152 h 1273366"/>
                <a:gd name="connsiteX76" fmla="*/ 189588 w 1723902"/>
                <a:gd name="connsiteY76" fmla="*/ 885152 h 1273366"/>
                <a:gd name="connsiteX77" fmla="*/ 186245 w 1723902"/>
                <a:gd name="connsiteY77" fmla="*/ 885152 h 1273366"/>
                <a:gd name="connsiteX78" fmla="*/ 32480 w 1723902"/>
                <a:gd name="connsiteY78" fmla="*/ 801485 h 1273366"/>
                <a:gd name="connsiteX79" fmla="*/ 25794 w 1723902"/>
                <a:gd name="connsiteY79" fmla="*/ 791445 h 1273366"/>
                <a:gd name="connsiteX80" fmla="*/ 19109 w 1723902"/>
                <a:gd name="connsiteY80" fmla="*/ 781405 h 1273366"/>
                <a:gd name="connsiteX81" fmla="*/ 12423 w 1723902"/>
                <a:gd name="connsiteY81" fmla="*/ 764671 h 1273366"/>
                <a:gd name="connsiteX82" fmla="*/ 9081 w 1723902"/>
                <a:gd name="connsiteY82" fmla="*/ 757978 h 1273366"/>
                <a:gd name="connsiteX83" fmla="*/ 5738 w 1723902"/>
                <a:gd name="connsiteY83" fmla="*/ 744591 h 1273366"/>
                <a:gd name="connsiteX84" fmla="*/ 62564 w 1723902"/>
                <a:gd name="connsiteY84" fmla="*/ 563871 h 1273366"/>
                <a:gd name="connsiteX85" fmla="*/ 156161 w 1723902"/>
                <a:gd name="connsiteY85" fmla="*/ 533751 h 1273366"/>
                <a:gd name="connsiteX86" fmla="*/ 159504 w 1723902"/>
                <a:gd name="connsiteY86" fmla="*/ 533751 h 1273366"/>
                <a:gd name="connsiteX87" fmla="*/ 400180 w 1723902"/>
                <a:gd name="connsiteY87" fmla="*/ 600684 h 1273366"/>
                <a:gd name="connsiteX88" fmla="*/ 477063 w 1723902"/>
                <a:gd name="connsiteY88" fmla="*/ 496937 h 1273366"/>
                <a:gd name="connsiteX89" fmla="*/ 477063 w 1723902"/>
                <a:gd name="connsiteY89" fmla="*/ 493591 h 1273366"/>
                <a:gd name="connsiteX90" fmla="*/ 423579 w 1723902"/>
                <a:gd name="connsiteY90" fmla="*/ 272710 h 1273366"/>
                <a:gd name="connsiteX91" fmla="*/ 426922 w 1723902"/>
                <a:gd name="connsiteY91" fmla="*/ 272710 h 1273366"/>
                <a:gd name="connsiteX92" fmla="*/ 750145 w 1723902"/>
                <a:gd name="connsiteY92" fmla="*/ 262702 h 1273366"/>
                <a:gd name="connsiteX93" fmla="*/ 778331 w 1723902"/>
                <a:gd name="connsiteY93" fmla="*/ 255081 h 1273366"/>
                <a:gd name="connsiteX94" fmla="*/ 789619 w 1723902"/>
                <a:gd name="connsiteY94" fmla="*/ 212966 h 1273366"/>
                <a:gd name="connsiteX95" fmla="*/ 746138 w 1723902"/>
                <a:gd name="connsiteY95" fmla="*/ 156397 h 1273366"/>
                <a:gd name="connsiteX96" fmla="*/ 675901 w 1723902"/>
                <a:gd name="connsiteY96" fmla="*/ 113138 h 1273366"/>
                <a:gd name="connsiteX97" fmla="*/ 669212 w 1723902"/>
                <a:gd name="connsiteY97" fmla="*/ 106483 h 1273366"/>
                <a:gd name="connsiteX98" fmla="*/ 642455 w 1723902"/>
                <a:gd name="connsiteY98" fmla="*/ 36604 h 1273366"/>
                <a:gd name="connsiteX99" fmla="*/ 645799 w 1723902"/>
                <a:gd name="connsiteY99" fmla="*/ 33276 h 1273366"/>
                <a:gd name="connsiteX100" fmla="*/ 732760 w 1723902"/>
                <a:gd name="connsiteY100" fmla="*/ 0 h 127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723902" h="1273366">
                  <a:moveTo>
                    <a:pt x="745895" y="264253"/>
                  </a:moveTo>
                  <a:lnTo>
                    <a:pt x="719104" y="272300"/>
                  </a:lnTo>
                  <a:lnTo>
                    <a:pt x="694341" y="272710"/>
                  </a:lnTo>
                  <a:lnTo>
                    <a:pt x="701943" y="272710"/>
                  </a:lnTo>
                  <a:lnTo>
                    <a:pt x="718655" y="272435"/>
                  </a:lnTo>
                  <a:lnTo>
                    <a:pt x="719104" y="272300"/>
                  </a:lnTo>
                  <a:lnTo>
                    <a:pt x="721609" y="272259"/>
                  </a:lnTo>
                  <a:lnTo>
                    <a:pt x="733178" y="269120"/>
                  </a:lnTo>
                  <a:close/>
                  <a:moveTo>
                    <a:pt x="732760" y="0"/>
                  </a:moveTo>
                  <a:cubicBezTo>
                    <a:pt x="736105" y="0"/>
                    <a:pt x="739449" y="0"/>
                    <a:pt x="742794" y="0"/>
                  </a:cubicBezTo>
                  <a:cubicBezTo>
                    <a:pt x="782929" y="3328"/>
                    <a:pt x="816376" y="9983"/>
                    <a:pt x="846478" y="16638"/>
                  </a:cubicBezTo>
                  <a:cubicBezTo>
                    <a:pt x="849822" y="19966"/>
                    <a:pt x="856511" y="19966"/>
                    <a:pt x="859856" y="23293"/>
                  </a:cubicBezTo>
                  <a:cubicBezTo>
                    <a:pt x="869890" y="26621"/>
                    <a:pt x="876579" y="29948"/>
                    <a:pt x="883269" y="33276"/>
                  </a:cubicBezTo>
                  <a:cubicBezTo>
                    <a:pt x="889958" y="36604"/>
                    <a:pt x="896647" y="39931"/>
                    <a:pt x="903336" y="43259"/>
                  </a:cubicBezTo>
                  <a:cubicBezTo>
                    <a:pt x="910026" y="46586"/>
                    <a:pt x="913370" y="49914"/>
                    <a:pt x="916715" y="49914"/>
                  </a:cubicBezTo>
                  <a:cubicBezTo>
                    <a:pt x="920060" y="53241"/>
                    <a:pt x="926749" y="56569"/>
                    <a:pt x="930093" y="63224"/>
                  </a:cubicBezTo>
                  <a:cubicBezTo>
                    <a:pt x="936783" y="66552"/>
                    <a:pt x="940127" y="73207"/>
                    <a:pt x="946817" y="76535"/>
                  </a:cubicBezTo>
                  <a:cubicBezTo>
                    <a:pt x="946817" y="76535"/>
                    <a:pt x="946817" y="76535"/>
                    <a:pt x="946817" y="79862"/>
                  </a:cubicBezTo>
                  <a:cubicBezTo>
                    <a:pt x="956851" y="93173"/>
                    <a:pt x="963540" y="106483"/>
                    <a:pt x="960195" y="116466"/>
                  </a:cubicBezTo>
                  <a:cubicBezTo>
                    <a:pt x="960195" y="123121"/>
                    <a:pt x="960195" y="129776"/>
                    <a:pt x="956851" y="133104"/>
                  </a:cubicBezTo>
                  <a:cubicBezTo>
                    <a:pt x="956851" y="133104"/>
                    <a:pt x="953506" y="136431"/>
                    <a:pt x="953506" y="139759"/>
                  </a:cubicBezTo>
                  <a:cubicBezTo>
                    <a:pt x="950161" y="149742"/>
                    <a:pt x="946817" y="156397"/>
                    <a:pt x="950161" y="166380"/>
                  </a:cubicBezTo>
                  <a:cubicBezTo>
                    <a:pt x="950161" y="173035"/>
                    <a:pt x="950161" y="176363"/>
                    <a:pt x="953506" y="179690"/>
                  </a:cubicBezTo>
                  <a:cubicBezTo>
                    <a:pt x="953506" y="183018"/>
                    <a:pt x="953506" y="183018"/>
                    <a:pt x="953506" y="183018"/>
                  </a:cubicBezTo>
                  <a:cubicBezTo>
                    <a:pt x="956851" y="189673"/>
                    <a:pt x="960195" y="193001"/>
                    <a:pt x="963540" y="199656"/>
                  </a:cubicBezTo>
                  <a:cubicBezTo>
                    <a:pt x="976918" y="219621"/>
                    <a:pt x="1007020" y="242914"/>
                    <a:pt x="1053845" y="256225"/>
                  </a:cubicBezTo>
                  <a:cubicBezTo>
                    <a:pt x="1053845" y="256225"/>
                    <a:pt x="1057190" y="256225"/>
                    <a:pt x="1057190" y="256225"/>
                  </a:cubicBezTo>
                  <a:cubicBezTo>
                    <a:pt x="1060534" y="256225"/>
                    <a:pt x="1060534" y="256225"/>
                    <a:pt x="1063879" y="256225"/>
                  </a:cubicBezTo>
                  <a:cubicBezTo>
                    <a:pt x="1063879" y="259553"/>
                    <a:pt x="1067224" y="259553"/>
                    <a:pt x="1070568" y="259553"/>
                  </a:cubicBezTo>
                  <a:cubicBezTo>
                    <a:pt x="1070568" y="259553"/>
                    <a:pt x="1067224" y="259553"/>
                    <a:pt x="1067224" y="259553"/>
                  </a:cubicBezTo>
                  <a:cubicBezTo>
                    <a:pt x="1077257" y="262880"/>
                    <a:pt x="1083947" y="262880"/>
                    <a:pt x="1093981" y="262880"/>
                  </a:cubicBezTo>
                  <a:lnTo>
                    <a:pt x="1097160" y="266044"/>
                  </a:lnTo>
                  <a:lnTo>
                    <a:pt x="1098811" y="266017"/>
                  </a:lnTo>
                  <a:cubicBezTo>
                    <a:pt x="1098811" y="266017"/>
                    <a:pt x="1098811" y="266017"/>
                    <a:pt x="1095469" y="262670"/>
                  </a:cubicBezTo>
                  <a:cubicBezTo>
                    <a:pt x="1088783" y="262670"/>
                    <a:pt x="1082098" y="259323"/>
                    <a:pt x="1072069" y="259323"/>
                  </a:cubicBezTo>
                  <a:cubicBezTo>
                    <a:pt x="1165666" y="255976"/>
                    <a:pt x="1262605" y="252630"/>
                    <a:pt x="1359544" y="249283"/>
                  </a:cubicBezTo>
                  <a:cubicBezTo>
                    <a:pt x="1530024" y="490244"/>
                    <a:pt x="1663733" y="824912"/>
                    <a:pt x="1723902" y="1243246"/>
                  </a:cubicBezTo>
                  <a:cubicBezTo>
                    <a:pt x="1723902" y="1243246"/>
                    <a:pt x="1723902" y="1243246"/>
                    <a:pt x="1723902" y="1246593"/>
                  </a:cubicBezTo>
                  <a:cubicBezTo>
                    <a:pt x="1626963" y="1249939"/>
                    <a:pt x="1523338" y="1253286"/>
                    <a:pt x="1419714" y="1253286"/>
                  </a:cubicBezTo>
                  <a:cubicBezTo>
                    <a:pt x="1399657" y="1253286"/>
                    <a:pt x="1382944" y="1249939"/>
                    <a:pt x="1366230" y="1243246"/>
                  </a:cubicBezTo>
                  <a:cubicBezTo>
                    <a:pt x="1359544" y="1239899"/>
                    <a:pt x="1349516" y="1239899"/>
                    <a:pt x="1339488" y="1233206"/>
                  </a:cubicBezTo>
                  <a:cubicBezTo>
                    <a:pt x="1339488" y="1233206"/>
                    <a:pt x="1336145" y="1233206"/>
                    <a:pt x="1332803" y="1233206"/>
                  </a:cubicBezTo>
                  <a:cubicBezTo>
                    <a:pt x="1306061" y="1219819"/>
                    <a:pt x="1289347" y="1199739"/>
                    <a:pt x="1275976" y="1183006"/>
                  </a:cubicBezTo>
                  <a:cubicBezTo>
                    <a:pt x="1272633" y="1179659"/>
                    <a:pt x="1272633" y="1176313"/>
                    <a:pt x="1269291" y="1176313"/>
                  </a:cubicBezTo>
                  <a:cubicBezTo>
                    <a:pt x="1265948" y="1169619"/>
                    <a:pt x="1262605" y="1159579"/>
                    <a:pt x="1259262" y="1152886"/>
                  </a:cubicBezTo>
                  <a:cubicBezTo>
                    <a:pt x="1252577" y="1126112"/>
                    <a:pt x="1252577" y="1095992"/>
                    <a:pt x="1259262" y="1065872"/>
                  </a:cubicBezTo>
                  <a:cubicBezTo>
                    <a:pt x="1259262" y="1062526"/>
                    <a:pt x="1259262" y="1059179"/>
                    <a:pt x="1262605" y="1052486"/>
                  </a:cubicBezTo>
                  <a:cubicBezTo>
                    <a:pt x="1262605" y="1049139"/>
                    <a:pt x="1265948" y="1045792"/>
                    <a:pt x="1265948" y="1039099"/>
                  </a:cubicBezTo>
                  <a:cubicBezTo>
                    <a:pt x="1269291" y="1032405"/>
                    <a:pt x="1272633" y="1025712"/>
                    <a:pt x="1279319" y="1015672"/>
                  </a:cubicBezTo>
                  <a:cubicBezTo>
                    <a:pt x="1279319" y="1015672"/>
                    <a:pt x="1279319" y="1015672"/>
                    <a:pt x="1275976" y="1015672"/>
                  </a:cubicBezTo>
                  <a:cubicBezTo>
                    <a:pt x="1359544" y="895192"/>
                    <a:pt x="1255920" y="751285"/>
                    <a:pt x="1078755" y="741245"/>
                  </a:cubicBezTo>
                  <a:cubicBezTo>
                    <a:pt x="1078755" y="741245"/>
                    <a:pt x="1078755" y="741245"/>
                    <a:pt x="1075412" y="741245"/>
                  </a:cubicBezTo>
                  <a:cubicBezTo>
                    <a:pt x="1075412" y="741245"/>
                    <a:pt x="1075412" y="741245"/>
                    <a:pt x="1072069" y="741245"/>
                  </a:cubicBezTo>
                  <a:cubicBezTo>
                    <a:pt x="1072069" y="741245"/>
                    <a:pt x="1072069" y="741245"/>
                    <a:pt x="1065384" y="741245"/>
                  </a:cubicBezTo>
                  <a:cubicBezTo>
                    <a:pt x="1065384" y="741245"/>
                    <a:pt x="1065384" y="741245"/>
                    <a:pt x="1058698" y="741245"/>
                  </a:cubicBezTo>
                  <a:cubicBezTo>
                    <a:pt x="1008558" y="744591"/>
                    <a:pt x="961759" y="768018"/>
                    <a:pt x="935017" y="801485"/>
                  </a:cubicBezTo>
                  <a:cubicBezTo>
                    <a:pt x="931675" y="804831"/>
                    <a:pt x="931675" y="808178"/>
                    <a:pt x="928332" y="811525"/>
                  </a:cubicBezTo>
                  <a:cubicBezTo>
                    <a:pt x="924989" y="814871"/>
                    <a:pt x="924989" y="814871"/>
                    <a:pt x="924989" y="818218"/>
                  </a:cubicBezTo>
                  <a:cubicBezTo>
                    <a:pt x="921646" y="821565"/>
                    <a:pt x="918304" y="828258"/>
                    <a:pt x="918304" y="831605"/>
                  </a:cubicBezTo>
                  <a:cubicBezTo>
                    <a:pt x="914961" y="834952"/>
                    <a:pt x="914961" y="834952"/>
                    <a:pt x="914961" y="838298"/>
                  </a:cubicBezTo>
                  <a:cubicBezTo>
                    <a:pt x="911618" y="841645"/>
                    <a:pt x="911618" y="848338"/>
                    <a:pt x="911618" y="851685"/>
                  </a:cubicBezTo>
                  <a:cubicBezTo>
                    <a:pt x="908276" y="855032"/>
                    <a:pt x="908276" y="858378"/>
                    <a:pt x="908276" y="858378"/>
                  </a:cubicBezTo>
                  <a:cubicBezTo>
                    <a:pt x="908276" y="865072"/>
                    <a:pt x="908276" y="868418"/>
                    <a:pt x="908276" y="871765"/>
                  </a:cubicBezTo>
                  <a:cubicBezTo>
                    <a:pt x="904933" y="875112"/>
                    <a:pt x="904933" y="878458"/>
                    <a:pt x="904933" y="881805"/>
                  </a:cubicBezTo>
                  <a:cubicBezTo>
                    <a:pt x="904933" y="888498"/>
                    <a:pt x="904933" y="895192"/>
                    <a:pt x="908276" y="901885"/>
                  </a:cubicBezTo>
                  <a:cubicBezTo>
                    <a:pt x="911618" y="948739"/>
                    <a:pt x="935017" y="992245"/>
                    <a:pt x="971787" y="1022365"/>
                  </a:cubicBezTo>
                  <a:cubicBezTo>
                    <a:pt x="1028614" y="1065872"/>
                    <a:pt x="1078755" y="1186353"/>
                    <a:pt x="968445" y="1243246"/>
                  </a:cubicBezTo>
                  <a:cubicBezTo>
                    <a:pt x="968445" y="1246593"/>
                    <a:pt x="968445" y="1246593"/>
                    <a:pt x="968445" y="1246593"/>
                  </a:cubicBezTo>
                  <a:cubicBezTo>
                    <a:pt x="961759" y="1249939"/>
                    <a:pt x="955074" y="1253286"/>
                    <a:pt x="945046" y="1256633"/>
                  </a:cubicBezTo>
                  <a:cubicBezTo>
                    <a:pt x="945046" y="1256633"/>
                    <a:pt x="941703" y="1256633"/>
                    <a:pt x="941703" y="1256633"/>
                  </a:cubicBezTo>
                  <a:cubicBezTo>
                    <a:pt x="931675" y="1259979"/>
                    <a:pt x="921646" y="1263326"/>
                    <a:pt x="908276" y="1266673"/>
                  </a:cubicBezTo>
                  <a:cubicBezTo>
                    <a:pt x="797965" y="1270019"/>
                    <a:pt x="684313" y="1270019"/>
                    <a:pt x="570660" y="1273366"/>
                  </a:cubicBezTo>
                  <a:cubicBezTo>
                    <a:pt x="570660" y="1273366"/>
                    <a:pt x="570660" y="1273366"/>
                    <a:pt x="567317" y="1270019"/>
                  </a:cubicBezTo>
                  <a:cubicBezTo>
                    <a:pt x="560631" y="1139499"/>
                    <a:pt x="550603" y="1015672"/>
                    <a:pt x="537232" y="901885"/>
                  </a:cubicBezTo>
                  <a:cubicBezTo>
                    <a:pt x="503805" y="824912"/>
                    <a:pt x="470378" y="798138"/>
                    <a:pt x="403523" y="794791"/>
                  </a:cubicBezTo>
                  <a:cubicBezTo>
                    <a:pt x="319955" y="791445"/>
                    <a:pt x="273156" y="878458"/>
                    <a:pt x="192931" y="885152"/>
                  </a:cubicBezTo>
                  <a:cubicBezTo>
                    <a:pt x="192931" y="885152"/>
                    <a:pt x="192931" y="885152"/>
                    <a:pt x="189588" y="885152"/>
                  </a:cubicBezTo>
                  <a:cubicBezTo>
                    <a:pt x="189588" y="885152"/>
                    <a:pt x="189588" y="885152"/>
                    <a:pt x="186245" y="885152"/>
                  </a:cubicBezTo>
                  <a:cubicBezTo>
                    <a:pt x="112705" y="881805"/>
                    <a:pt x="62564" y="844992"/>
                    <a:pt x="32480" y="801485"/>
                  </a:cubicBezTo>
                  <a:cubicBezTo>
                    <a:pt x="29137" y="798138"/>
                    <a:pt x="25794" y="794791"/>
                    <a:pt x="25794" y="791445"/>
                  </a:cubicBezTo>
                  <a:cubicBezTo>
                    <a:pt x="22452" y="788098"/>
                    <a:pt x="22452" y="784751"/>
                    <a:pt x="19109" y="781405"/>
                  </a:cubicBezTo>
                  <a:cubicBezTo>
                    <a:pt x="19109" y="774711"/>
                    <a:pt x="15766" y="771365"/>
                    <a:pt x="12423" y="764671"/>
                  </a:cubicBezTo>
                  <a:cubicBezTo>
                    <a:pt x="12423" y="761325"/>
                    <a:pt x="12423" y="757978"/>
                    <a:pt x="9081" y="757978"/>
                  </a:cubicBezTo>
                  <a:cubicBezTo>
                    <a:pt x="9081" y="751285"/>
                    <a:pt x="9081" y="747938"/>
                    <a:pt x="5738" y="744591"/>
                  </a:cubicBezTo>
                  <a:cubicBezTo>
                    <a:pt x="-10976" y="677658"/>
                    <a:pt x="9081" y="604031"/>
                    <a:pt x="62564" y="563871"/>
                  </a:cubicBezTo>
                  <a:cubicBezTo>
                    <a:pt x="95992" y="540444"/>
                    <a:pt x="129419" y="537097"/>
                    <a:pt x="156161" y="533751"/>
                  </a:cubicBezTo>
                  <a:cubicBezTo>
                    <a:pt x="156161" y="533751"/>
                    <a:pt x="156161" y="533751"/>
                    <a:pt x="159504" y="533751"/>
                  </a:cubicBezTo>
                  <a:cubicBezTo>
                    <a:pt x="243072" y="533751"/>
                    <a:pt x="309927" y="610724"/>
                    <a:pt x="400180" y="600684"/>
                  </a:cubicBezTo>
                  <a:cubicBezTo>
                    <a:pt x="470378" y="593991"/>
                    <a:pt x="473720" y="523711"/>
                    <a:pt x="477063" y="496937"/>
                  </a:cubicBezTo>
                  <a:cubicBezTo>
                    <a:pt x="477063" y="496937"/>
                    <a:pt x="477063" y="496937"/>
                    <a:pt x="477063" y="493591"/>
                  </a:cubicBezTo>
                  <a:cubicBezTo>
                    <a:pt x="460349" y="413270"/>
                    <a:pt x="443636" y="339643"/>
                    <a:pt x="423579" y="272710"/>
                  </a:cubicBezTo>
                  <a:cubicBezTo>
                    <a:pt x="423579" y="272710"/>
                    <a:pt x="423579" y="272710"/>
                    <a:pt x="426922" y="272710"/>
                  </a:cubicBezTo>
                  <a:lnTo>
                    <a:pt x="750145" y="262702"/>
                  </a:lnTo>
                  <a:lnTo>
                    <a:pt x="778331" y="255081"/>
                  </a:lnTo>
                  <a:cubicBezTo>
                    <a:pt x="800907" y="246658"/>
                    <a:pt x="804670" y="235427"/>
                    <a:pt x="789619" y="212966"/>
                  </a:cubicBezTo>
                  <a:cubicBezTo>
                    <a:pt x="786274" y="193001"/>
                    <a:pt x="762862" y="169707"/>
                    <a:pt x="746138" y="156397"/>
                  </a:cubicBezTo>
                  <a:cubicBezTo>
                    <a:pt x="722726" y="139759"/>
                    <a:pt x="695969" y="129776"/>
                    <a:pt x="675901" y="113138"/>
                  </a:cubicBezTo>
                  <a:cubicBezTo>
                    <a:pt x="672557" y="109811"/>
                    <a:pt x="669212" y="109811"/>
                    <a:pt x="669212" y="106483"/>
                  </a:cubicBezTo>
                  <a:cubicBezTo>
                    <a:pt x="652489" y="89845"/>
                    <a:pt x="629076" y="59897"/>
                    <a:pt x="642455" y="36604"/>
                  </a:cubicBezTo>
                  <a:cubicBezTo>
                    <a:pt x="642455" y="33276"/>
                    <a:pt x="642455" y="33276"/>
                    <a:pt x="645799" y="33276"/>
                  </a:cubicBezTo>
                  <a:cubicBezTo>
                    <a:pt x="655833" y="16638"/>
                    <a:pt x="679246" y="3328"/>
                    <a:pt x="732760" y="0"/>
                  </a:cubicBezTo>
                  <a:close/>
                </a:path>
              </a:pathLst>
            </a:custGeom>
            <a:solidFill>
              <a:srgbClr val="1F4E79"/>
            </a:solidFill>
            <a:ln w="3175">
              <a:solidFill>
                <a:schemeClr val="bg1"/>
              </a:solidFill>
            </a:ln>
          </p:spPr>
          <p:txBody>
            <a:bodyPr anchor="ctr"/>
            <a:lstStyle/>
            <a:p>
              <a:pPr algn="ctr"/>
              <a:endParaRPr/>
            </a:p>
          </p:txBody>
        </p:sp>
        <p:sp>
          <p:nvSpPr>
            <p:cNvPr id="90" name="Freeform: Shape 137"/>
            <p:cNvSpPr/>
            <p:nvPr/>
          </p:nvSpPr>
          <p:spPr bwMode="auto">
            <a:xfrm>
              <a:off x="4610405" y="1758128"/>
              <a:ext cx="720900" cy="148222"/>
            </a:xfrm>
            <a:custGeom>
              <a:avLst/>
              <a:gdLst>
                <a:gd name="T0" fmla="*/ 58 w 215"/>
                <a:gd name="T1" fmla="*/ 6 h 44"/>
                <a:gd name="T2" fmla="*/ 92 w 215"/>
                <a:gd name="T3" fmla="*/ 6 h 44"/>
                <a:gd name="T4" fmla="*/ 92 w 215"/>
                <a:gd name="T5" fmla="*/ 6 h 44"/>
                <a:gd name="T6" fmla="*/ 55 w 215"/>
                <a:gd name="T7" fmla="*/ 17 h 44"/>
                <a:gd name="T8" fmla="*/ 50 w 215"/>
                <a:gd name="T9" fmla="*/ 18 h 44"/>
                <a:gd name="T10" fmla="*/ 19 w 215"/>
                <a:gd name="T11" fmla="*/ 27 h 44"/>
                <a:gd name="T12" fmla="*/ 0 w 215"/>
                <a:gd name="T13" fmla="*/ 42 h 44"/>
                <a:gd name="T14" fmla="*/ 4 w 215"/>
                <a:gd name="T15" fmla="*/ 44 h 44"/>
                <a:gd name="T16" fmla="*/ 10 w 215"/>
                <a:gd name="T17" fmla="*/ 44 h 44"/>
                <a:gd name="T18" fmla="*/ 10 w 215"/>
                <a:gd name="T19" fmla="*/ 44 h 44"/>
                <a:gd name="T20" fmla="*/ 11 w 215"/>
                <a:gd name="T21" fmla="*/ 44 h 44"/>
                <a:gd name="T22" fmla="*/ 12 w 215"/>
                <a:gd name="T23" fmla="*/ 44 h 44"/>
                <a:gd name="T24" fmla="*/ 24 w 215"/>
                <a:gd name="T25" fmla="*/ 43 h 44"/>
                <a:gd name="T26" fmla="*/ 36 w 215"/>
                <a:gd name="T27" fmla="*/ 40 h 44"/>
                <a:gd name="T28" fmla="*/ 49 w 215"/>
                <a:gd name="T29" fmla="*/ 37 h 44"/>
                <a:gd name="T30" fmla="*/ 61 w 215"/>
                <a:gd name="T31" fmla="*/ 33 h 44"/>
                <a:gd name="T32" fmla="*/ 71 w 215"/>
                <a:gd name="T33" fmla="*/ 28 h 44"/>
                <a:gd name="T34" fmla="*/ 79 w 215"/>
                <a:gd name="T35" fmla="*/ 25 h 44"/>
                <a:gd name="T36" fmla="*/ 85 w 215"/>
                <a:gd name="T37" fmla="*/ 21 h 44"/>
                <a:gd name="T38" fmla="*/ 90 w 215"/>
                <a:gd name="T39" fmla="*/ 17 h 44"/>
                <a:gd name="T40" fmla="*/ 93 w 215"/>
                <a:gd name="T41" fmla="*/ 15 h 44"/>
                <a:gd name="T42" fmla="*/ 97 w 215"/>
                <a:gd name="T43" fmla="*/ 13 h 44"/>
                <a:gd name="T44" fmla="*/ 103 w 215"/>
                <a:gd name="T45" fmla="*/ 12 h 44"/>
                <a:gd name="T46" fmla="*/ 109 w 215"/>
                <a:gd name="T47" fmla="*/ 10 h 44"/>
                <a:gd name="T48" fmla="*/ 116 w 215"/>
                <a:gd name="T49" fmla="*/ 8 h 44"/>
                <a:gd name="T50" fmla="*/ 124 w 215"/>
                <a:gd name="T51" fmla="*/ 7 h 44"/>
                <a:gd name="T52" fmla="*/ 135 w 215"/>
                <a:gd name="T53" fmla="*/ 6 h 44"/>
                <a:gd name="T54" fmla="*/ 144 w 215"/>
                <a:gd name="T55" fmla="*/ 5 h 44"/>
                <a:gd name="T56" fmla="*/ 146 w 215"/>
                <a:gd name="T57" fmla="*/ 5 h 44"/>
                <a:gd name="T58" fmla="*/ 154 w 215"/>
                <a:gd name="T59" fmla="*/ 5 h 44"/>
                <a:gd name="T60" fmla="*/ 187 w 215"/>
                <a:gd name="T61" fmla="*/ 4 h 44"/>
                <a:gd name="T62" fmla="*/ 188 w 215"/>
                <a:gd name="T63" fmla="*/ 4 h 44"/>
                <a:gd name="T64" fmla="*/ 215 w 215"/>
                <a:gd name="T65" fmla="*/ 4 h 44"/>
                <a:gd name="T66" fmla="*/ 117 w 215"/>
                <a:gd name="T67"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5" h="44">
                  <a:moveTo>
                    <a:pt x="117" y="1"/>
                  </a:moveTo>
                  <a:cubicBezTo>
                    <a:pt x="97" y="1"/>
                    <a:pt x="77" y="3"/>
                    <a:pt x="58" y="6"/>
                  </a:cubicBezTo>
                  <a:cubicBezTo>
                    <a:pt x="68" y="6"/>
                    <a:pt x="78" y="6"/>
                    <a:pt x="90" y="5"/>
                  </a:cubicBezTo>
                  <a:cubicBezTo>
                    <a:pt x="92" y="6"/>
                    <a:pt x="92" y="6"/>
                    <a:pt x="92" y="6"/>
                  </a:cubicBezTo>
                  <a:cubicBezTo>
                    <a:pt x="92" y="6"/>
                    <a:pt x="92" y="6"/>
                    <a:pt x="92" y="6"/>
                  </a:cubicBezTo>
                  <a:cubicBezTo>
                    <a:pt x="92" y="6"/>
                    <a:pt x="92" y="6"/>
                    <a:pt x="92" y="6"/>
                  </a:cubicBezTo>
                  <a:cubicBezTo>
                    <a:pt x="91" y="7"/>
                    <a:pt x="86" y="9"/>
                    <a:pt x="79" y="11"/>
                  </a:cubicBezTo>
                  <a:cubicBezTo>
                    <a:pt x="74" y="12"/>
                    <a:pt x="66" y="14"/>
                    <a:pt x="55" y="17"/>
                  </a:cubicBezTo>
                  <a:cubicBezTo>
                    <a:pt x="53" y="17"/>
                    <a:pt x="51" y="18"/>
                    <a:pt x="50" y="18"/>
                  </a:cubicBezTo>
                  <a:cubicBezTo>
                    <a:pt x="50" y="18"/>
                    <a:pt x="50" y="18"/>
                    <a:pt x="50" y="18"/>
                  </a:cubicBezTo>
                  <a:cubicBezTo>
                    <a:pt x="37" y="21"/>
                    <a:pt x="28" y="23"/>
                    <a:pt x="21" y="26"/>
                  </a:cubicBezTo>
                  <a:cubicBezTo>
                    <a:pt x="20" y="26"/>
                    <a:pt x="20" y="26"/>
                    <a:pt x="19" y="27"/>
                  </a:cubicBezTo>
                  <a:cubicBezTo>
                    <a:pt x="17" y="27"/>
                    <a:pt x="15" y="28"/>
                    <a:pt x="13" y="29"/>
                  </a:cubicBezTo>
                  <a:cubicBezTo>
                    <a:pt x="6" y="33"/>
                    <a:pt x="0" y="37"/>
                    <a:pt x="0" y="42"/>
                  </a:cubicBezTo>
                  <a:cubicBezTo>
                    <a:pt x="1" y="42"/>
                    <a:pt x="2" y="43"/>
                    <a:pt x="3" y="43"/>
                  </a:cubicBezTo>
                  <a:cubicBezTo>
                    <a:pt x="3" y="43"/>
                    <a:pt x="4" y="43"/>
                    <a:pt x="4" y="44"/>
                  </a:cubicBezTo>
                  <a:cubicBezTo>
                    <a:pt x="5" y="44"/>
                    <a:pt x="8" y="44"/>
                    <a:pt x="10" y="44"/>
                  </a:cubicBezTo>
                  <a:cubicBezTo>
                    <a:pt x="10" y="44"/>
                    <a:pt x="10" y="44"/>
                    <a:pt x="10" y="44"/>
                  </a:cubicBezTo>
                  <a:cubicBezTo>
                    <a:pt x="10" y="44"/>
                    <a:pt x="10" y="44"/>
                    <a:pt x="10" y="44"/>
                  </a:cubicBezTo>
                  <a:cubicBezTo>
                    <a:pt x="10" y="44"/>
                    <a:pt x="10" y="44"/>
                    <a:pt x="10" y="44"/>
                  </a:cubicBezTo>
                  <a:cubicBezTo>
                    <a:pt x="11" y="44"/>
                    <a:pt x="11" y="44"/>
                    <a:pt x="11" y="44"/>
                  </a:cubicBezTo>
                  <a:cubicBezTo>
                    <a:pt x="11" y="44"/>
                    <a:pt x="11" y="44"/>
                    <a:pt x="11" y="44"/>
                  </a:cubicBezTo>
                  <a:cubicBezTo>
                    <a:pt x="11" y="44"/>
                    <a:pt x="11" y="44"/>
                    <a:pt x="11" y="44"/>
                  </a:cubicBezTo>
                  <a:cubicBezTo>
                    <a:pt x="12" y="44"/>
                    <a:pt x="12" y="44"/>
                    <a:pt x="12" y="44"/>
                  </a:cubicBezTo>
                  <a:cubicBezTo>
                    <a:pt x="12" y="44"/>
                    <a:pt x="12" y="44"/>
                    <a:pt x="12" y="44"/>
                  </a:cubicBezTo>
                  <a:cubicBezTo>
                    <a:pt x="16" y="44"/>
                    <a:pt x="20" y="43"/>
                    <a:pt x="24" y="43"/>
                  </a:cubicBezTo>
                  <a:cubicBezTo>
                    <a:pt x="25" y="43"/>
                    <a:pt x="25" y="42"/>
                    <a:pt x="26" y="42"/>
                  </a:cubicBezTo>
                  <a:cubicBezTo>
                    <a:pt x="29" y="42"/>
                    <a:pt x="33" y="41"/>
                    <a:pt x="36" y="40"/>
                  </a:cubicBezTo>
                  <a:cubicBezTo>
                    <a:pt x="37" y="40"/>
                    <a:pt x="38" y="40"/>
                    <a:pt x="38" y="40"/>
                  </a:cubicBezTo>
                  <a:cubicBezTo>
                    <a:pt x="42" y="39"/>
                    <a:pt x="45" y="38"/>
                    <a:pt x="49" y="37"/>
                  </a:cubicBezTo>
                  <a:cubicBezTo>
                    <a:pt x="49" y="37"/>
                    <a:pt x="50" y="36"/>
                    <a:pt x="50" y="36"/>
                  </a:cubicBezTo>
                  <a:cubicBezTo>
                    <a:pt x="54" y="35"/>
                    <a:pt x="57" y="34"/>
                    <a:pt x="61" y="33"/>
                  </a:cubicBezTo>
                  <a:cubicBezTo>
                    <a:pt x="61" y="32"/>
                    <a:pt x="61" y="32"/>
                    <a:pt x="61" y="32"/>
                  </a:cubicBezTo>
                  <a:cubicBezTo>
                    <a:pt x="64" y="31"/>
                    <a:pt x="68" y="30"/>
                    <a:pt x="71" y="28"/>
                  </a:cubicBezTo>
                  <a:cubicBezTo>
                    <a:pt x="71" y="28"/>
                    <a:pt x="71" y="28"/>
                    <a:pt x="72" y="28"/>
                  </a:cubicBezTo>
                  <a:cubicBezTo>
                    <a:pt x="74" y="27"/>
                    <a:pt x="77" y="26"/>
                    <a:pt x="79" y="25"/>
                  </a:cubicBezTo>
                  <a:cubicBezTo>
                    <a:pt x="80" y="24"/>
                    <a:pt x="81" y="24"/>
                    <a:pt x="81" y="23"/>
                  </a:cubicBezTo>
                  <a:cubicBezTo>
                    <a:pt x="83" y="22"/>
                    <a:pt x="84" y="22"/>
                    <a:pt x="85" y="21"/>
                  </a:cubicBezTo>
                  <a:cubicBezTo>
                    <a:pt x="86" y="21"/>
                    <a:pt x="87" y="20"/>
                    <a:pt x="87" y="20"/>
                  </a:cubicBezTo>
                  <a:cubicBezTo>
                    <a:pt x="88" y="19"/>
                    <a:pt x="90" y="18"/>
                    <a:pt x="90" y="17"/>
                  </a:cubicBezTo>
                  <a:cubicBezTo>
                    <a:pt x="90" y="17"/>
                    <a:pt x="90" y="17"/>
                    <a:pt x="90" y="17"/>
                  </a:cubicBezTo>
                  <a:cubicBezTo>
                    <a:pt x="91" y="17"/>
                    <a:pt x="92" y="16"/>
                    <a:pt x="93" y="15"/>
                  </a:cubicBezTo>
                  <a:cubicBezTo>
                    <a:pt x="93" y="15"/>
                    <a:pt x="94" y="15"/>
                    <a:pt x="94" y="15"/>
                  </a:cubicBezTo>
                  <a:cubicBezTo>
                    <a:pt x="95" y="14"/>
                    <a:pt x="96" y="14"/>
                    <a:pt x="97" y="13"/>
                  </a:cubicBezTo>
                  <a:cubicBezTo>
                    <a:pt x="98" y="13"/>
                    <a:pt x="98" y="13"/>
                    <a:pt x="99" y="13"/>
                  </a:cubicBezTo>
                  <a:cubicBezTo>
                    <a:pt x="100" y="12"/>
                    <a:pt x="101" y="12"/>
                    <a:pt x="103" y="12"/>
                  </a:cubicBezTo>
                  <a:cubicBezTo>
                    <a:pt x="103" y="11"/>
                    <a:pt x="104" y="11"/>
                    <a:pt x="105" y="11"/>
                  </a:cubicBezTo>
                  <a:cubicBezTo>
                    <a:pt x="106" y="11"/>
                    <a:pt x="107" y="10"/>
                    <a:pt x="109" y="10"/>
                  </a:cubicBezTo>
                  <a:cubicBezTo>
                    <a:pt x="110" y="10"/>
                    <a:pt x="111" y="9"/>
                    <a:pt x="112" y="9"/>
                  </a:cubicBezTo>
                  <a:cubicBezTo>
                    <a:pt x="113" y="9"/>
                    <a:pt x="115" y="9"/>
                    <a:pt x="116" y="8"/>
                  </a:cubicBezTo>
                  <a:cubicBezTo>
                    <a:pt x="118" y="8"/>
                    <a:pt x="119" y="8"/>
                    <a:pt x="121" y="7"/>
                  </a:cubicBezTo>
                  <a:cubicBezTo>
                    <a:pt x="122" y="7"/>
                    <a:pt x="123" y="7"/>
                    <a:pt x="124" y="7"/>
                  </a:cubicBezTo>
                  <a:cubicBezTo>
                    <a:pt x="126" y="7"/>
                    <a:pt x="128" y="6"/>
                    <a:pt x="130" y="6"/>
                  </a:cubicBezTo>
                  <a:cubicBezTo>
                    <a:pt x="131" y="6"/>
                    <a:pt x="133" y="6"/>
                    <a:pt x="135" y="6"/>
                  </a:cubicBezTo>
                  <a:cubicBezTo>
                    <a:pt x="136" y="5"/>
                    <a:pt x="137" y="5"/>
                    <a:pt x="138" y="5"/>
                  </a:cubicBezTo>
                  <a:cubicBezTo>
                    <a:pt x="140" y="5"/>
                    <a:pt x="142" y="5"/>
                    <a:pt x="144" y="5"/>
                  </a:cubicBezTo>
                  <a:cubicBezTo>
                    <a:pt x="146" y="5"/>
                    <a:pt x="146" y="5"/>
                    <a:pt x="146" y="5"/>
                  </a:cubicBezTo>
                  <a:cubicBezTo>
                    <a:pt x="146" y="5"/>
                    <a:pt x="146" y="5"/>
                    <a:pt x="146" y="5"/>
                  </a:cubicBezTo>
                  <a:cubicBezTo>
                    <a:pt x="147" y="5"/>
                    <a:pt x="147" y="5"/>
                    <a:pt x="147" y="5"/>
                  </a:cubicBezTo>
                  <a:cubicBezTo>
                    <a:pt x="149" y="5"/>
                    <a:pt x="152" y="5"/>
                    <a:pt x="154" y="5"/>
                  </a:cubicBezTo>
                  <a:cubicBezTo>
                    <a:pt x="165" y="4"/>
                    <a:pt x="176" y="4"/>
                    <a:pt x="188" y="4"/>
                  </a:cubicBezTo>
                  <a:cubicBezTo>
                    <a:pt x="187" y="4"/>
                    <a:pt x="187" y="4"/>
                    <a:pt x="187" y="4"/>
                  </a:cubicBezTo>
                  <a:cubicBezTo>
                    <a:pt x="187" y="4"/>
                    <a:pt x="187" y="4"/>
                    <a:pt x="187" y="4"/>
                  </a:cubicBezTo>
                  <a:cubicBezTo>
                    <a:pt x="188" y="4"/>
                    <a:pt x="188" y="4"/>
                    <a:pt x="188" y="4"/>
                  </a:cubicBezTo>
                  <a:cubicBezTo>
                    <a:pt x="189" y="4"/>
                    <a:pt x="189" y="4"/>
                    <a:pt x="189" y="4"/>
                  </a:cubicBezTo>
                  <a:cubicBezTo>
                    <a:pt x="193" y="3"/>
                    <a:pt x="210" y="5"/>
                    <a:pt x="215" y="4"/>
                  </a:cubicBezTo>
                  <a:cubicBezTo>
                    <a:pt x="211" y="4"/>
                    <a:pt x="160" y="0"/>
                    <a:pt x="145" y="0"/>
                  </a:cubicBezTo>
                  <a:cubicBezTo>
                    <a:pt x="135" y="0"/>
                    <a:pt x="125" y="1"/>
                    <a:pt x="117" y="1"/>
                  </a:cubicBezTo>
                  <a:close/>
                </a:path>
              </a:pathLst>
            </a:custGeom>
            <a:solidFill>
              <a:schemeClr val="accent1"/>
            </a:solidFill>
            <a:ln w="3175">
              <a:solidFill>
                <a:schemeClr val="bg1"/>
              </a:solidFill>
            </a:ln>
          </p:spPr>
          <p:txBody>
            <a:bodyPr anchor="ctr"/>
            <a:lstStyle/>
            <a:p>
              <a:pPr algn="ctr"/>
              <a:endParaRPr/>
            </a:p>
          </p:txBody>
        </p:sp>
        <p:sp>
          <p:nvSpPr>
            <p:cNvPr id="91" name="Freeform: Shape 138"/>
            <p:cNvSpPr/>
            <p:nvPr/>
          </p:nvSpPr>
          <p:spPr bwMode="auto">
            <a:xfrm>
              <a:off x="3572847" y="1761498"/>
              <a:ext cx="1337372" cy="468247"/>
            </a:xfrm>
            <a:custGeom>
              <a:avLst/>
              <a:gdLst>
                <a:gd name="T0" fmla="*/ 382 w 400"/>
                <a:gd name="T1" fmla="*/ 0 h 140"/>
                <a:gd name="T2" fmla="*/ 378 w 400"/>
                <a:gd name="T3" fmla="*/ 0 h 140"/>
                <a:gd name="T4" fmla="*/ 314 w 400"/>
                <a:gd name="T5" fmla="*/ 5 h 140"/>
                <a:gd name="T6" fmla="*/ 302 w 400"/>
                <a:gd name="T7" fmla="*/ 5 h 140"/>
                <a:gd name="T8" fmla="*/ 0 w 400"/>
                <a:gd name="T9" fmla="*/ 140 h 140"/>
                <a:gd name="T10" fmla="*/ 112 w 400"/>
                <a:gd name="T11" fmla="*/ 140 h 140"/>
                <a:gd name="T12" fmla="*/ 174 w 400"/>
                <a:gd name="T13" fmla="*/ 86 h 140"/>
                <a:gd name="T14" fmla="*/ 190 w 400"/>
                <a:gd name="T15" fmla="*/ 68 h 140"/>
                <a:gd name="T16" fmla="*/ 165 w 400"/>
                <a:gd name="T17" fmla="*/ 73 h 140"/>
                <a:gd name="T18" fmla="*/ 165 w 400"/>
                <a:gd name="T19" fmla="*/ 73 h 140"/>
                <a:gd name="T20" fmla="*/ 141 w 400"/>
                <a:gd name="T21" fmla="*/ 81 h 140"/>
                <a:gd name="T22" fmla="*/ 141 w 400"/>
                <a:gd name="T23" fmla="*/ 81 h 140"/>
                <a:gd name="T24" fmla="*/ 141 w 400"/>
                <a:gd name="T25" fmla="*/ 81 h 140"/>
                <a:gd name="T26" fmla="*/ 140 w 400"/>
                <a:gd name="T27" fmla="*/ 81 h 140"/>
                <a:gd name="T28" fmla="*/ 140 w 400"/>
                <a:gd name="T29" fmla="*/ 81 h 140"/>
                <a:gd name="T30" fmla="*/ 140 w 400"/>
                <a:gd name="T31" fmla="*/ 81 h 140"/>
                <a:gd name="T32" fmla="*/ 140 w 400"/>
                <a:gd name="T33" fmla="*/ 81 h 140"/>
                <a:gd name="T34" fmla="*/ 140 w 400"/>
                <a:gd name="T35" fmla="*/ 81 h 140"/>
                <a:gd name="T36" fmla="*/ 140 w 400"/>
                <a:gd name="T37" fmla="*/ 81 h 140"/>
                <a:gd name="T38" fmla="*/ 137 w 400"/>
                <a:gd name="T39" fmla="*/ 78 h 140"/>
                <a:gd name="T40" fmla="*/ 158 w 400"/>
                <a:gd name="T41" fmla="*/ 61 h 140"/>
                <a:gd name="T42" fmla="*/ 183 w 400"/>
                <a:gd name="T43" fmla="*/ 49 h 140"/>
                <a:gd name="T44" fmla="*/ 183 w 400"/>
                <a:gd name="T45" fmla="*/ 49 h 140"/>
                <a:gd name="T46" fmla="*/ 184 w 400"/>
                <a:gd name="T47" fmla="*/ 48 h 140"/>
                <a:gd name="T48" fmla="*/ 241 w 400"/>
                <a:gd name="T49" fmla="*/ 31 h 140"/>
                <a:gd name="T50" fmla="*/ 241 w 400"/>
                <a:gd name="T51" fmla="*/ 31 h 140"/>
                <a:gd name="T52" fmla="*/ 241 w 400"/>
                <a:gd name="T53" fmla="*/ 31 h 140"/>
                <a:gd name="T54" fmla="*/ 241 w 400"/>
                <a:gd name="T55" fmla="*/ 31 h 140"/>
                <a:gd name="T56" fmla="*/ 241 w 400"/>
                <a:gd name="T57" fmla="*/ 31 h 140"/>
                <a:gd name="T58" fmla="*/ 241 w 400"/>
                <a:gd name="T59" fmla="*/ 31 h 140"/>
                <a:gd name="T60" fmla="*/ 241 w 400"/>
                <a:gd name="T61" fmla="*/ 31 h 140"/>
                <a:gd name="T62" fmla="*/ 241 w 400"/>
                <a:gd name="T63" fmla="*/ 31 h 140"/>
                <a:gd name="T64" fmla="*/ 241 w 400"/>
                <a:gd name="T65" fmla="*/ 31 h 140"/>
                <a:gd name="T66" fmla="*/ 243 w 400"/>
                <a:gd name="T67" fmla="*/ 31 h 140"/>
                <a:gd name="T68" fmla="*/ 240 w 400"/>
                <a:gd name="T69" fmla="*/ 35 h 140"/>
                <a:gd name="T70" fmla="*/ 237 w 400"/>
                <a:gd name="T71" fmla="*/ 38 h 140"/>
                <a:gd name="T72" fmla="*/ 237 w 400"/>
                <a:gd name="T73" fmla="*/ 39 h 140"/>
                <a:gd name="T74" fmla="*/ 243 w 400"/>
                <a:gd name="T75" fmla="*/ 39 h 140"/>
                <a:gd name="T76" fmla="*/ 245 w 400"/>
                <a:gd name="T77" fmla="*/ 39 h 140"/>
                <a:gd name="T78" fmla="*/ 247 w 400"/>
                <a:gd name="T79" fmla="*/ 39 h 140"/>
                <a:gd name="T80" fmla="*/ 249 w 400"/>
                <a:gd name="T81" fmla="*/ 38 h 140"/>
                <a:gd name="T82" fmla="*/ 252 w 400"/>
                <a:gd name="T83" fmla="*/ 37 h 140"/>
                <a:gd name="T84" fmla="*/ 254 w 400"/>
                <a:gd name="T85" fmla="*/ 37 h 140"/>
                <a:gd name="T86" fmla="*/ 260 w 400"/>
                <a:gd name="T87" fmla="*/ 35 h 140"/>
                <a:gd name="T88" fmla="*/ 260 w 400"/>
                <a:gd name="T89" fmla="*/ 35 h 140"/>
                <a:gd name="T90" fmla="*/ 269 w 400"/>
                <a:gd name="T91" fmla="*/ 32 h 140"/>
                <a:gd name="T92" fmla="*/ 269 w 400"/>
                <a:gd name="T93" fmla="*/ 32 h 140"/>
                <a:gd name="T94" fmla="*/ 280 w 400"/>
                <a:gd name="T95" fmla="*/ 28 h 140"/>
                <a:gd name="T96" fmla="*/ 368 w 400"/>
                <a:gd name="T97" fmla="*/ 5 h 140"/>
                <a:gd name="T98" fmla="*/ 341 w 400"/>
                <a:gd name="T99" fmla="*/ 5 h 140"/>
                <a:gd name="T100" fmla="*/ 342 w 400"/>
                <a:gd name="T101" fmla="*/ 5 h 140"/>
                <a:gd name="T102" fmla="*/ 342 w 400"/>
                <a:gd name="T103" fmla="*/ 5 h 140"/>
                <a:gd name="T104" fmla="*/ 344 w 400"/>
                <a:gd name="T105" fmla="*/ 4 h 140"/>
                <a:gd name="T106" fmla="*/ 380 w 400"/>
                <a:gd name="T107" fmla="*/ 1 h 140"/>
                <a:gd name="T108" fmla="*/ 385 w 400"/>
                <a:gd name="T109" fmla="*/ 0 h 140"/>
                <a:gd name="T110" fmla="*/ 400 w 400"/>
                <a:gd name="T111" fmla="*/ 0 h 140"/>
                <a:gd name="T112" fmla="*/ 384 w 400"/>
                <a:gd name="T113" fmla="*/ 0 h 140"/>
                <a:gd name="T114" fmla="*/ 382 w 400"/>
                <a:gd name="T11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0" h="140">
                  <a:moveTo>
                    <a:pt x="382" y="0"/>
                  </a:moveTo>
                  <a:cubicBezTo>
                    <a:pt x="381" y="0"/>
                    <a:pt x="379" y="0"/>
                    <a:pt x="378" y="0"/>
                  </a:cubicBezTo>
                  <a:cubicBezTo>
                    <a:pt x="370" y="1"/>
                    <a:pt x="362" y="1"/>
                    <a:pt x="314" y="5"/>
                  </a:cubicBezTo>
                  <a:cubicBezTo>
                    <a:pt x="309" y="5"/>
                    <a:pt x="305" y="5"/>
                    <a:pt x="302" y="5"/>
                  </a:cubicBezTo>
                  <a:cubicBezTo>
                    <a:pt x="189" y="21"/>
                    <a:pt x="83" y="67"/>
                    <a:pt x="0" y="140"/>
                  </a:cubicBezTo>
                  <a:cubicBezTo>
                    <a:pt x="17" y="140"/>
                    <a:pt x="55" y="140"/>
                    <a:pt x="112" y="140"/>
                  </a:cubicBezTo>
                  <a:cubicBezTo>
                    <a:pt x="131" y="120"/>
                    <a:pt x="152" y="101"/>
                    <a:pt x="174" y="86"/>
                  </a:cubicBezTo>
                  <a:cubicBezTo>
                    <a:pt x="190" y="73"/>
                    <a:pt x="190" y="72"/>
                    <a:pt x="190" y="68"/>
                  </a:cubicBezTo>
                  <a:cubicBezTo>
                    <a:pt x="187" y="67"/>
                    <a:pt x="183" y="66"/>
                    <a:pt x="165" y="73"/>
                  </a:cubicBezTo>
                  <a:cubicBezTo>
                    <a:pt x="165" y="73"/>
                    <a:pt x="165" y="73"/>
                    <a:pt x="165" y="73"/>
                  </a:cubicBezTo>
                  <a:cubicBezTo>
                    <a:pt x="152" y="78"/>
                    <a:pt x="146" y="80"/>
                    <a:pt x="141" y="81"/>
                  </a:cubicBezTo>
                  <a:cubicBezTo>
                    <a:pt x="141" y="81"/>
                    <a:pt x="141" y="81"/>
                    <a:pt x="141" y="81"/>
                  </a:cubicBezTo>
                  <a:cubicBezTo>
                    <a:pt x="141" y="81"/>
                    <a:pt x="141" y="81"/>
                    <a:pt x="141" y="81"/>
                  </a:cubicBezTo>
                  <a:cubicBezTo>
                    <a:pt x="140" y="81"/>
                    <a:pt x="140" y="81"/>
                    <a:pt x="140" y="81"/>
                  </a:cubicBezTo>
                  <a:cubicBezTo>
                    <a:pt x="140" y="81"/>
                    <a:pt x="140" y="81"/>
                    <a:pt x="140" y="81"/>
                  </a:cubicBezTo>
                  <a:cubicBezTo>
                    <a:pt x="140" y="81"/>
                    <a:pt x="140" y="81"/>
                    <a:pt x="140" y="81"/>
                  </a:cubicBezTo>
                  <a:cubicBezTo>
                    <a:pt x="140" y="81"/>
                    <a:pt x="140" y="81"/>
                    <a:pt x="140" y="81"/>
                  </a:cubicBezTo>
                  <a:cubicBezTo>
                    <a:pt x="140" y="81"/>
                    <a:pt x="140" y="81"/>
                    <a:pt x="140" y="81"/>
                  </a:cubicBezTo>
                  <a:cubicBezTo>
                    <a:pt x="140" y="81"/>
                    <a:pt x="140" y="81"/>
                    <a:pt x="140" y="81"/>
                  </a:cubicBezTo>
                  <a:cubicBezTo>
                    <a:pt x="137" y="78"/>
                    <a:pt x="137" y="78"/>
                    <a:pt x="137" y="78"/>
                  </a:cubicBezTo>
                  <a:cubicBezTo>
                    <a:pt x="140" y="73"/>
                    <a:pt x="148" y="67"/>
                    <a:pt x="158" y="61"/>
                  </a:cubicBezTo>
                  <a:cubicBezTo>
                    <a:pt x="165" y="57"/>
                    <a:pt x="174" y="53"/>
                    <a:pt x="183" y="49"/>
                  </a:cubicBezTo>
                  <a:cubicBezTo>
                    <a:pt x="183" y="49"/>
                    <a:pt x="183" y="49"/>
                    <a:pt x="183" y="49"/>
                  </a:cubicBezTo>
                  <a:cubicBezTo>
                    <a:pt x="183" y="48"/>
                    <a:pt x="183" y="48"/>
                    <a:pt x="184" y="48"/>
                  </a:cubicBezTo>
                  <a:cubicBezTo>
                    <a:pt x="205" y="39"/>
                    <a:pt x="228" y="32"/>
                    <a:pt x="241" y="31"/>
                  </a:cubicBezTo>
                  <a:cubicBezTo>
                    <a:pt x="241" y="31"/>
                    <a:pt x="241" y="31"/>
                    <a:pt x="241" y="31"/>
                  </a:cubicBezTo>
                  <a:cubicBezTo>
                    <a:pt x="241" y="31"/>
                    <a:pt x="241" y="31"/>
                    <a:pt x="241" y="31"/>
                  </a:cubicBezTo>
                  <a:cubicBezTo>
                    <a:pt x="241" y="31"/>
                    <a:pt x="241" y="31"/>
                    <a:pt x="241" y="31"/>
                  </a:cubicBezTo>
                  <a:cubicBezTo>
                    <a:pt x="241" y="31"/>
                    <a:pt x="241" y="31"/>
                    <a:pt x="241" y="31"/>
                  </a:cubicBezTo>
                  <a:cubicBezTo>
                    <a:pt x="241" y="31"/>
                    <a:pt x="241" y="31"/>
                    <a:pt x="241" y="31"/>
                  </a:cubicBezTo>
                  <a:cubicBezTo>
                    <a:pt x="241" y="31"/>
                    <a:pt x="241" y="31"/>
                    <a:pt x="241" y="31"/>
                  </a:cubicBezTo>
                  <a:cubicBezTo>
                    <a:pt x="241" y="31"/>
                    <a:pt x="241" y="31"/>
                    <a:pt x="241" y="31"/>
                  </a:cubicBezTo>
                  <a:cubicBezTo>
                    <a:pt x="241" y="31"/>
                    <a:pt x="241" y="31"/>
                    <a:pt x="241" y="31"/>
                  </a:cubicBezTo>
                  <a:cubicBezTo>
                    <a:pt x="243" y="31"/>
                    <a:pt x="243" y="31"/>
                    <a:pt x="243" y="31"/>
                  </a:cubicBezTo>
                  <a:cubicBezTo>
                    <a:pt x="243" y="33"/>
                    <a:pt x="242" y="33"/>
                    <a:pt x="240" y="35"/>
                  </a:cubicBezTo>
                  <a:cubicBezTo>
                    <a:pt x="239" y="36"/>
                    <a:pt x="238" y="37"/>
                    <a:pt x="237" y="38"/>
                  </a:cubicBezTo>
                  <a:cubicBezTo>
                    <a:pt x="237" y="39"/>
                    <a:pt x="237" y="39"/>
                    <a:pt x="237" y="39"/>
                  </a:cubicBezTo>
                  <a:cubicBezTo>
                    <a:pt x="239" y="39"/>
                    <a:pt x="240" y="40"/>
                    <a:pt x="243" y="39"/>
                  </a:cubicBezTo>
                  <a:cubicBezTo>
                    <a:pt x="244" y="39"/>
                    <a:pt x="244" y="39"/>
                    <a:pt x="245" y="39"/>
                  </a:cubicBezTo>
                  <a:cubicBezTo>
                    <a:pt x="246" y="39"/>
                    <a:pt x="246" y="39"/>
                    <a:pt x="247" y="39"/>
                  </a:cubicBezTo>
                  <a:cubicBezTo>
                    <a:pt x="247" y="39"/>
                    <a:pt x="248" y="38"/>
                    <a:pt x="249" y="38"/>
                  </a:cubicBezTo>
                  <a:cubicBezTo>
                    <a:pt x="250" y="38"/>
                    <a:pt x="251" y="38"/>
                    <a:pt x="252" y="37"/>
                  </a:cubicBezTo>
                  <a:cubicBezTo>
                    <a:pt x="253" y="37"/>
                    <a:pt x="253" y="37"/>
                    <a:pt x="254" y="37"/>
                  </a:cubicBezTo>
                  <a:cubicBezTo>
                    <a:pt x="256" y="36"/>
                    <a:pt x="257" y="36"/>
                    <a:pt x="260" y="35"/>
                  </a:cubicBezTo>
                  <a:cubicBezTo>
                    <a:pt x="260" y="35"/>
                    <a:pt x="260" y="35"/>
                    <a:pt x="260" y="35"/>
                  </a:cubicBezTo>
                  <a:cubicBezTo>
                    <a:pt x="263" y="34"/>
                    <a:pt x="266" y="33"/>
                    <a:pt x="269" y="32"/>
                  </a:cubicBezTo>
                  <a:cubicBezTo>
                    <a:pt x="269" y="32"/>
                    <a:pt x="269" y="32"/>
                    <a:pt x="269" y="32"/>
                  </a:cubicBezTo>
                  <a:cubicBezTo>
                    <a:pt x="272" y="31"/>
                    <a:pt x="276" y="30"/>
                    <a:pt x="280" y="28"/>
                  </a:cubicBezTo>
                  <a:cubicBezTo>
                    <a:pt x="309" y="18"/>
                    <a:pt x="338" y="10"/>
                    <a:pt x="368" y="5"/>
                  </a:cubicBezTo>
                  <a:cubicBezTo>
                    <a:pt x="358" y="5"/>
                    <a:pt x="349" y="5"/>
                    <a:pt x="341" y="5"/>
                  </a:cubicBezTo>
                  <a:cubicBezTo>
                    <a:pt x="341" y="5"/>
                    <a:pt x="342" y="5"/>
                    <a:pt x="342" y="5"/>
                  </a:cubicBezTo>
                  <a:cubicBezTo>
                    <a:pt x="342" y="5"/>
                    <a:pt x="342" y="5"/>
                    <a:pt x="342" y="5"/>
                  </a:cubicBezTo>
                  <a:cubicBezTo>
                    <a:pt x="343" y="5"/>
                    <a:pt x="343" y="4"/>
                    <a:pt x="344" y="4"/>
                  </a:cubicBezTo>
                  <a:cubicBezTo>
                    <a:pt x="350" y="3"/>
                    <a:pt x="362" y="2"/>
                    <a:pt x="380" y="1"/>
                  </a:cubicBezTo>
                  <a:cubicBezTo>
                    <a:pt x="382" y="1"/>
                    <a:pt x="383" y="1"/>
                    <a:pt x="385" y="0"/>
                  </a:cubicBezTo>
                  <a:cubicBezTo>
                    <a:pt x="390" y="0"/>
                    <a:pt x="395" y="0"/>
                    <a:pt x="400" y="0"/>
                  </a:cubicBezTo>
                  <a:cubicBezTo>
                    <a:pt x="394" y="0"/>
                    <a:pt x="389" y="0"/>
                    <a:pt x="384" y="0"/>
                  </a:cubicBezTo>
                  <a:cubicBezTo>
                    <a:pt x="382" y="0"/>
                    <a:pt x="382" y="0"/>
                    <a:pt x="382" y="0"/>
                  </a:cubicBezTo>
                  <a:close/>
                </a:path>
              </a:pathLst>
            </a:custGeom>
            <a:solidFill>
              <a:schemeClr val="accent1"/>
            </a:solidFill>
            <a:ln w="3175">
              <a:solidFill>
                <a:schemeClr val="bg1"/>
              </a:solidFill>
            </a:ln>
          </p:spPr>
          <p:txBody>
            <a:bodyPr anchor="ctr"/>
            <a:lstStyle/>
            <a:p>
              <a:pPr algn="ctr"/>
              <a:endParaRPr/>
            </a:p>
          </p:txBody>
        </p:sp>
        <p:sp>
          <p:nvSpPr>
            <p:cNvPr id="92" name="Freeform: Shape 139"/>
            <p:cNvSpPr/>
            <p:nvPr/>
          </p:nvSpPr>
          <p:spPr bwMode="auto">
            <a:xfrm>
              <a:off x="5230244" y="1788448"/>
              <a:ext cx="279603" cy="107798"/>
            </a:xfrm>
            <a:custGeom>
              <a:avLst/>
              <a:gdLst>
                <a:gd name="T0" fmla="*/ 34 w 84"/>
                <a:gd name="T1" fmla="*/ 6 h 32"/>
                <a:gd name="T2" fmla="*/ 33 w 84"/>
                <a:gd name="T3" fmla="*/ 6 h 32"/>
                <a:gd name="T4" fmla="*/ 23 w 84"/>
                <a:gd name="T5" fmla="*/ 9 h 32"/>
                <a:gd name="T6" fmla="*/ 20 w 84"/>
                <a:gd name="T7" fmla="*/ 11 h 32"/>
                <a:gd name="T8" fmla="*/ 8 w 84"/>
                <a:gd name="T9" fmla="*/ 18 h 32"/>
                <a:gd name="T10" fmla="*/ 29 w 84"/>
                <a:gd name="T11" fmla="*/ 32 h 32"/>
                <a:gd name="T12" fmla="*/ 29 w 84"/>
                <a:gd name="T13" fmla="*/ 32 h 32"/>
                <a:gd name="T14" fmla="*/ 84 w 84"/>
                <a:gd name="T15" fmla="*/ 10 h 32"/>
                <a:gd name="T16" fmla="*/ 51 w 84"/>
                <a:gd name="T17" fmla="*/ 0 h 32"/>
                <a:gd name="T18" fmla="*/ 34 w 84"/>
                <a:gd name="T19" fmla="*/ 6 h 32"/>
                <a:gd name="T20" fmla="*/ 34 w 84"/>
                <a:gd name="T21"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32">
                  <a:moveTo>
                    <a:pt x="34" y="6"/>
                  </a:moveTo>
                  <a:cubicBezTo>
                    <a:pt x="33" y="6"/>
                    <a:pt x="33" y="6"/>
                    <a:pt x="33" y="6"/>
                  </a:cubicBezTo>
                  <a:cubicBezTo>
                    <a:pt x="29" y="7"/>
                    <a:pt x="26" y="8"/>
                    <a:pt x="23" y="9"/>
                  </a:cubicBezTo>
                  <a:cubicBezTo>
                    <a:pt x="22" y="10"/>
                    <a:pt x="21" y="10"/>
                    <a:pt x="20" y="11"/>
                  </a:cubicBezTo>
                  <a:cubicBezTo>
                    <a:pt x="13" y="14"/>
                    <a:pt x="9" y="17"/>
                    <a:pt x="8" y="18"/>
                  </a:cubicBezTo>
                  <a:cubicBezTo>
                    <a:pt x="0" y="26"/>
                    <a:pt x="10" y="32"/>
                    <a:pt x="29" y="32"/>
                  </a:cubicBezTo>
                  <a:cubicBezTo>
                    <a:pt x="29" y="32"/>
                    <a:pt x="29" y="32"/>
                    <a:pt x="29" y="32"/>
                  </a:cubicBezTo>
                  <a:cubicBezTo>
                    <a:pt x="45" y="31"/>
                    <a:pt x="82" y="23"/>
                    <a:pt x="84" y="10"/>
                  </a:cubicBezTo>
                  <a:cubicBezTo>
                    <a:pt x="73" y="6"/>
                    <a:pt x="62" y="3"/>
                    <a:pt x="51" y="0"/>
                  </a:cubicBezTo>
                  <a:cubicBezTo>
                    <a:pt x="45" y="3"/>
                    <a:pt x="38" y="5"/>
                    <a:pt x="34" y="6"/>
                  </a:cubicBezTo>
                  <a:cubicBezTo>
                    <a:pt x="34" y="6"/>
                    <a:pt x="34" y="6"/>
                    <a:pt x="34" y="6"/>
                  </a:cubicBezTo>
                  <a:close/>
                </a:path>
              </a:pathLst>
            </a:custGeom>
            <a:solidFill>
              <a:schemeClr val="accent1"/>
            </a:solidFill>
            <a:ln w="3175">
              <a:solidFill>
                <a:schemeClr val="bg1"/>
              </a:solidFill>
            </a:ln>
          </p:spPr>
          <p:txBody>
            <a:bodyPr anchor="ctr"/>
            <a:lstStyle/>
            <a:p>
              <a:pPr algn="ctr"/>
              <a:endParaRPr/>
            </a:p>
          </p:txBody>
        </p:sp>
        <p:sp>
          <p:nvSpPr>
            <p:cNvPr id="93" name="Freeform: Shape 140"/>
            <p:cNvSpPr/>
            <p:nvPr/>
          </p:nvSpPr>
          <p:spPr bwMode="auto">
            <a:xfrm>
              <a:off x="2919321" y="3240353"/>
              <a:ext cx="909547" cy="2078482"/>
            </a:xfrm>
            <a:custGeom>
              <a:avLst/>
              <a:gdLst>
                <a:gd name="T0" fmla="*/ 144 w 272"/>
                <a:gd name="T1" fmla="*/ 530 h 623"/>
                <a:gd name="T2" fmla="*/ 145 w 272"/>
                <a:gd name="T3" fmla="*/ 535 h 623"/>
                <a:gd name="T4" fmla="*/ 147 w 272"/>
                <a:gd name="T5" fmla="*/ 541 h 623"/>
                <a:gd name="T6" fmla="*/ 152 w 272"/>
                <a:gd name="T7" fmla="*/ 555 h 623"/>
                <a:gd name="T8" fmla="*/ 155 w 272"/>
                <a:gd name="T9" fmla="*/ 563 h 623"/>
                <a:gd name="T10" fmla="*/ 158 w 272"/>
                <a:gd name="T11" fmla="*/ 571 h 623"/>
                <a:gd name="T12" fmla="*/ 201 w 272"/>
                <a:gd name="T13" fmla="*/ 623 h 623"/>
                <a:gd name="T14" fmla="*/ 177 w 272"/>
                <a:gd name="T15" fmla="*/ 525 h 623"/>
                <a:gd name="T16" fmla="*/ 171 w 272"/>
                <a:gd name="T17" fmla="*/ 516 h 623"/>
                <a:gd name="T18" fmla="*/ 158 w 272"/>
                <a:gd name="T19" fmla="*/ 454 h 623"/>
                <a:gd name="T20" fmla="*/ 166 w 272"/>
                <a:gd name="T21" fmla="*/ 448 h 623"/>
                <a:gd name="T22" fmla="*/ 213 w 272"/>
                <a:gd name="T23" fmla="*/ 447 h 623"/>
                <a:gd name="T24" fmla="*/ 173 w 272"/>
                <a:gd name="T25" fmla="*/ 298 h 623"/>
                <a:gd name="T26" fmla="*/ 183 w 272"/>
                <a:gd name="T27" fmla="*/ 251 h 623"/>
                <a:gd name="T28" fmla="*/ 242 w 272"/>
                <a:gd name="T29" fmla="*/ 287 h 623"/>
                <a:gd name="T30" fmla="*/ 250 w 272"/>
                <a:gd name="T31" fmla="*/ 284 h 623"/>
                <a:gd name="T32" fmla="*/ 255 w 272"/>
                <a:gd name="T33" fmla="*/ 281 h 623"/>
                <a:gd name="T34" fmla="*/ 261 w 272"/>
                <a:gd name="T35" fmla="*/ 272 h 623"/>
                <a:gd name="T36" fmla="*/ 266 w 272"/>
                <a:gd name="T37" fmla="*/ 261 h 623"/>
                <a:gd name="T38" fmla="*/ 270 w 272"/>
                <a:gd name="T39" fmla="*/ 244 h 623"/>
                <a:gd name="T40" fmla="*/ 272 w 272"/>
                <a:gd name="T41" fmla="*/ 222 h 623"/>
                <a:gd name="T42" fmla="*/ 271 w 272"/>
                <a:gd name="T43" fmla="*/ 211 h 623"/>
                <a:gd name="T44" fmla="*/ 266 w 272"/>
                <a:gd name="T45" fmla="*/ 175 h 623"/>
                <a:gd name="T46" fmla="*/ 263 w 272"/>
                <a:gd name="T47" fmla="*/ 167 h 623"/>
                <a:gd name="T48" fmla="*/ 245 w 272"/>
                <a:gd name="T49" fmla="*/ 137 h 623"/>
                <a:gd name="T50" fmla="*/ 240 w 272"/>
                <a:gd name="T51" fmla="*/ 133 h 623"/>
                <a:gd name="T52" fmla="*/ 225 w 272"/>
                <a:gd name="T53" fmla="*/ 128 h 623"/>
                <a:gd name="T54" fmla="*/ 221 w 272"/>
                <a:gd name="T55" fmla="*/ 128 h 623"/>
                <a:gd name="T56" fmla="*/ 217 w 272"/>
                <a:gd name="T57" fmla="*/ 130 h 623"/>
                <a:gd name="T58" fmla="*/ 200 w 272"/>
                <a:gd name="T59" fmla="*/ 147 h 623"/>
                <a:gd name="T60" fmla="*/ 191 w 272"/>
                <a:gd name="T61" fmla="*/ 158 h 623"/>
                <a:gd name="T62" fmla="*/ 181 w 272"/>
                <a:gd name="T63" fmla="*/ 163 h 623"/>
                <a:gd name="T64" fmla="*/ 174 w 272"/>
                <a:gd name="T65" fmla="*/ 162 h 623"/>
                <a:gd name="T66" fmla="*/ 168 w 272"/>
                <a:gd name="T67" fmla="*/ 158 h 623"/>
                <a:gd name="T68" fmla="*/ 164 w 272"/>
                <a:gd name="T69" fmla="*/ 153 h 623"/>
                <a:gd name="T70" fmla="*/ 154 w 272"/>
                <a:gd name="T71" fmla="*/ 116 h 623"/>
                <a:gd name="T72" fmla="*/ 163 w 272"/>
                <a:gd name="T73" fmla="*/ 1 h 623"/>
                <a:gd name="T74" fmla="*/ 105 w 272"/>
                <a:gd name="T75" fmla="*/ 1 h 623"/>
                <a:gd name="T76" fmla="*/ 90 w 272"/>
                <a:gd name="T77" fmla="*/ 91 h 623"/>
                <a:gd name="T78" fmla="*/ 92 w 272"/>
                <a:gd name="T79" fmla="*/ 106 h 623"/>
                <a:gd name="T80" fmla="*/ 92 w 272"/>
                <a:gd name="T81" fmla="*/ 121 h 623"/>
                <a:gd name="T82" fmla="*/ 91 w 272"/>
                <a:gd name="T83" fmla="*/ 135 h 623"/>
                <a:gd name="T84" fmla="*/ 89 w 272"/>
                <a:gd name="T85" fmla="*/ 151 h 623"/>
                <a:gd name="T86" fmla="*/ 85 w 272"/>
                <a:gd name="T87" fmla="*/ 166 h 623"/>
                <a:gd name="T88" fmla="*/ 73 w 272"/>
                <a:gd name="T89" fmla="*/ 184 h 623"/>
                <a:gd name="T90" fmla="*/ 43 w 272"/>
                <a:gd name="T91" fmla="*/ 139 h 623"/>
                <a:gd name="T92" fmla="*/ 42 w 272"/>
                <a:gd name="T93" fmla="*/ 129 h 623"/>
                <a:gd name="T94" fmla="*/ 42 w 272"/>
                <a:gd name="T95" fmla="*/ 118 h 623"/>
                <a:gd name="T96" fmla="*/ 44 w 272"/>
                <a:gd name="T97" fmla="*/ 97 h 623"/>
                <a:gd name="T98" fmla="*/ 48 w 272"/>
                <a:gd name="T99" fmla="*/ 77 h 623"/>
                <a:gd name="T100" fmla="*/ 24 w 272"/>
                <a:gd name="T101" fmla="*/ 1 h 623"/>
                <a:gd name="T102" fmla="*/ 78 w 272"/>
                <a:gd name="T103" fmla="*/ 441 h 623"/>
                <a:gd name="T104" fmla="*/ 80 w 272"/>
                <a:gd name="T105" fmla="*/ 448 h 623"/>
                <a:gd name="T106" fmla="*/ 81 w 272"/>
                <a:gd name="T107" fmla="*/ 448 h 623"/>
                <a:gd name="T108" fmla="*/ 143 w 272"/>
                <a:gd name="T109" fmla="*/ 526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2" h="623">
                  <a:moveTo>
                    <a:pt x="143" y="526"/>
                  </a:moveTo>
                  <a:cubicBezTo>
                    <a:pt x="143" y="527"/>
                    <a:pt x="144" y="528"/>
                    <a:pt x="144" y="530"/>
                  </a:cubicBezTo>
                  <a:cubicBezTo>
                    <a:pt x="144" y="532"/>
                    <a:pt x="145" y="533"/>
                    <a:pt x="145" y="535"/>
                  </a:cubicBezTo>
                  <a:cubicBezTo>
                    <a:pt x="145" y="535"/>
                    <a:pt x="145" y="535"/>
                    <a:pt x="145" y="535"/>
                  </a:cubicBezTo>
                  <a:cubicBezTo>
                    <a:pt x="146" y="537"/>
                    <a:pt x="146" y="539"/>
                    <a:pt x="147" y="541"/>
                  </a:cubicBezTo>
                  <a:cubicBezTo>
                    <a:pt x="147" y="541"/>
                    <a:pt x="147" y="541"/>
                    <a:pt x="147" y="541"/>
                  </a:cubicBezTo>
                  <a:cubicBezTo>
                    <a:pt x="148" y="546"/>
                    <a:pt x="150" y="550"/>
                    <a:pt x="151" y="555"/>
                  </a:cubicBezTo>
                  <a:cubicBezTo>
                    <a:pt x="151" y="555"/>
                    <a:pt x="152" y="555"/>
                    <a:pt x="152" y="555"/>
                  </a:cubicBezTo>
                  <a:cubicBezTo>
                    <a:pt x="152" y="557"/>
                    <a:pt x="153" y="559"/>
                    <a:pt x="154" y="561"/>
                  </a:cubicBezTo>
                  <a:cubicBezTo>
                    <a:pt x="154" y="561"/>
                    <a:pt x="154" y="562"/>
                    <a:pt x="155" y="563"/>
                  </a:cubicBezTo>
                  <a:cubicBezTo>
                    <a:pt x="155" y="564"/>
                    <a:pt x="156" y="565"/>
                    <a:pt x="156" y="566"/>
                  </a:cubicBezTo>
                  <a:cubicBezTo>
                    <a:pt x="157" y="568"/>
                    <a:pt x="157" y="569"/>
                    <a:pt x="158" y="571"/>
                  </a:cubicBezTo>
                  <a:cubicBezTo>
                    <a:pt x="158" y="571"/>
                    <a:pt x="158" y="572"/>
                    <a:pt x="158" y="572"/>
                  </a:cubicBezTo>
                  <a:cubicBezTo>
                    <a:pt x="169" y="595"/>
                    <a:pt x="185" y="619"/>
                    <a:pt x="201" y="623"/>
                  </a:cubicBezTo>
                  <a:cubicBezTo>
                    <a:pt x="201" y="623"/>
                    <a:pt x="201" y="623"/>
                    <a:pt x="201" y="623"/>
                  </a:cubicBezTo>
                  <a:cubicBezTo>
                    <a:pt x="220" y="617"/>
                    <a:pt x="204" y="560"/>
                    <a:pt x="177" y="525"/>
                  </a:cubicBezTo>
                  <a:cubicBezTo>
                    <a:pt x="177" y="525"/>
                    <a:pt x="177" y="525"/>
                    <a:pt x="177" y="525"/>
                  </a:cubicBezTo>
                  <a:cubicBezTo>
                    <a:pt x="176" y="522"/>
                    <a:pt x="174" y="519"/>
                    <a:pt x="171" y="516"/>
                  </a:cubicBezTo>
                  <a:cubicBezTo>
                    <a:pt x="159" y="495"/>
                    <a:pt x="149" y="472"/>
                    <a:pt x="155" y="458"/>
                  </a:cubicBezTo>
                  <a:cubicBezTo>
                    <a:pt x="156" y="457"/>
                    <a:pt x="157" y="455"/>
                    <a:pt x="158" y="454"/>
                  </a:cubicBezTo>
                  <a:cubicBezTo>
                    <a:pt x="158" y="453"/>
                    <a:pt x="159" y="453"/>
                    <a:pt x="159" y="452"/>
                  </a:cubicBezTo>
                  <a:cubicBezTo>
                    <a:pt x="161" y="450"/>
                    <a:pt x="163" y="449"/>
                    <a:pt x="166" y="448"/>
                  </a:cubicBezTo>
                  <a:cubicBezTo>
                    <a:pt x="180" y="447"/>
                    <a:pt x="196" y="447"/>
                    <a:pt x="213" y="447"/>
                  </a:cubicBezTo>
                  <a:cubicBezTo>
                    <a:pt x="213" y="447"/>
                    <a:pt x="213" y="447"/>
                    <a:pt x="213" y="447"/>
                  </a:cubicBezTo>
                  <a:cubicBezTo>
                    <a:pt x="212" y="445"/>
                    <a:pt x="211" y="442"/>
                    <a:pt x="211" y="440"/>
                  </a:cubicBezTo>
                  <a:cubicBezTo>
                    <a:pt x="194" y="391"/>
                    <a:pt x="182" y="343"/>
                    <a:pt x="173" y="298"/>
                  </a:cubicBezTo>
                  <a:cubicBezTo>
                    <a:pt x="173" y="294"/>
                    <a:pt x="172" y="289"/>
                    <a:pt x="172" y="285"/>
                  </a:cubicBezTo>
                  <a:cubicBezTo>
                    <a:pt x="172" y="261"/>
                    <a:pt x="176" y="252"/>
                    <a:pt x="183" y="251"/>
                  </a:cubicBezTo>
                  <a:cubicBezTo>
                    <a:pt x="191" y="247"/>
                    <a:pt x="201" y="255"/>
                    <a:pt x="204" y="258"/>
                  </a:cubicBezTo>
                  <a:cubicBezTo>
                    <a:pt x="227" y="278"/>
                    <a:pt x="235" y="286"/>
                    <a:pt x="242" y="287"/>
                  </a:cubicBezTo>
                  <a:cubicBezTo>
                    <a:pt x="243" y="287"/>
                    <a:pt x="245" y="287"/>
                    <a:pt x="247" y="286"/>
                  </a:cubicBezTo>
                  <a:cubicBezTo>
                    <a:pt x="248" y="286"/>
                    <a:pt x="249" y="285"/>
                    <a:pt x="250" y="284"/>
                  </a:cubicBezTo>
                  <a:cubicBezTo>
                    <a:pt x="250" y="284"/>
                    <a:pt x="251" y="284"/>
                    <a:pt x="251" y="283"/>
                  </a:cubicBezTo>
                  <a:cubicBezTo>
                    <a:pt x="252" y="282"/>
                    <a:pt x="253" y="282"/>
                    <a:pt x="255" y="281"/>
                  </a:cubicBezTo>
                  <a:cubicBezTo>
                    <a:pt x="255" y="280"/>
                    <a:pt x="256" y="280"/>
                    <a:pt x="256" y="279"/>
                  </a:cubicBezTo>
                  <a:cubicBezTo>
                    <a:pt x="258" y="277"/>
                    <a:pt x="260" y="275"/>
                    <a:pt x="261" y="272"/>
                  </a:cubicBezTo>
                  <a:cubicBezTo>
                    <a:pt x="262" y="271"/>
                    <a:pt x="262" y="270"/>
                    <a:pt x="263" y="269"/>
                  </a:cubicBezTo>
                  <a:cubicBezTo>
                    <a:pt x="264" y="266"/>
                    <a:pt x="265" y="264"/>
                    <a:pt x="266" y="261"/>
                  </a:cubicBezTo>
                  <a:cubicBezTo>
                    <a:pt x="266" y="259"/>
                    <a:pt x="267" y="256"/>
                    <a:pt x="268" y="254"/>
                  </a:cubicBezTo>
                  <a:cubicBezTo>
                    <a:pt x="268" y="251"/>
                    <a:pt x="269" y="248"/>
                    <a:pt x="270" y="244"/>
                  </a:cubicBezTo>
                  <a:cubicBezTo>
                    <a:pt x="270" y="243"/>
                    <a:pt x="270" y="241"/>
                    <a:pt x="270" y="239"/>
                  </a:cubicBezTo>
                  <a:cubicBezTo>
                    <a:pt x="271" y="234"/>
                    <a:pt x="271" y="228"/>
                    <a:pt x="272" y="222"/>
                  </a:cubicBezTo>
                  <a:cubicBezTo>
                    <a:pt x="272" y="221"/>
                    <a:pt x="271" y="218"/>
                    <a:pt x="271" y="216"/>
                  </a:cubicBezTo>
                  <a:cubicBezTo>
                    <a:pt x="271" y="215"/>
                    <a:pt x="271" y="213"/>
                    <a:pt x="271" y="211"/>
                  </a:cubicBezTo>
                  <a:cubicBezTo>
                    <a:pt x="270" y="200"/>
                    <a:pt x="269" y="187"/>
                    <a:pt x="266" y="176"/>
                  </a:cubicBezTo>
                  <a:cubicBezTo>
                    <a:pt x="266" y="176"/>
                    <a:pt x="266" y="175"/>
                    <a:pt x="266" y="175"/>
                  </a:cubicBezTo>
                  <a:cubicBezTo>
                    <a:pt x="265" y="173"/>
                    <a:pt x="264" y="170"/>
                    <a:pt x="263" y="168"/>
                  </a:cubicBezTo>
                  <a:cubicBezTo>
                    <a:pt x="263" y="168"/>
                    <a:pt x="263" y="167"/>
                    <a:pt x="263" y="167"/>
                  </a:cubicBezTo>
                  <a:cubicBezTo>
                    <a:pt x="259" y="155"/>
                    <a:pt x="252" y="144"/>
                    <a:pt x="246" y="137"/>
                  </a:cubicBezTo>
                  <a:cubicBezTo>
                    <a:pt x="245" y="137"/>
                    <a:pt x="245" y="137"/>
                    <a:pt x="245" y="137"/>
                  </a:cubicBezTo>
                  <a:cubicBezTo>
                    <a:pt x="245" y="136"/>
                    <a:pt x="244" y="136"/>
                    <a:pt x="243" y="135"/>
                  </a:cubicBezTo>
                  <a:cubicBezTo>
                    <a:pt x="242" y="134"/>
                    <a:pt x="241" y="133"/>
                    <a:pt x="240" y="133"/>
                  </a:cubicBezTo>
                  <a:cubicBezTo>
                    <a:pt x="240" y="132"/>
                    <a:pt x="240" y="132"/>
                    <a:pt x="239" y="132"/>
                  </a:cubicBezTo>
                  <a:cubicBezTo>
                    <a:pt x="235" y="129"/>
                    <a:pt x="230" y="128"/>
                    <a:pt x="225" y="128"/>
                  </a:cubicBezTo>
                  <a:cubicBezTo>
                    <a:pt x="225" y="128"/>
                    <a:pt x="224" y="128"/>
                    <a:pt x="224" y="128"/>
                  </a:cubicBezTo>
                  <a:cubicBezTo>
                    <a:pt x="223" y="128"/>
                    <a:pt x="222" y="128"/>
                    <a:pt x="221" y="128"/>
                  </a:cubicBezTo>
                  <a:cubicBezTo>
                    <a:pt x="220" y="129"/>
                    <a:pt x="219" y="129"/>
                    <a:pt x="218" y="129"/>
                  </a:cubicBezTo>
                  <a:cubicBezTo>
                    <a:pt x="218" y="129"/>
                    <a:pt x="218" y="129"/>
                    <a:pt x="217" y="130"/>
                  </a:cubicBezTo>
                  <a:cubicBezTo>
                    <a:pt x="211" y="132"/>
                    <a:pt x="205" y="138"/>
                    <a:pt x="200" y="147"/>
                  </a:cubicBezTo>
                  <a:cubicBezTo>
                    <a:pt x="200" y="147"/>
                    <a:pt x="200" y="147"/>
                    <a:pt x="200" y="147"/>
                  </a:cubicBezTo>
                  <a:cubicBezTo>
                    <a:pt x="196" y="153"/>
                    <a:pt x="196" y="153"/>
                    <a:pt x="196" y="153"/>
                  </a:cubicBezTo>
                  <a:cubicBezTo>
                    <a:pt x="196" y="153"/>
                    <a:pt x="194" y="155"/>
                    <a:pt x="191" y="158"/>
                  </a:cubicBezTo>
                  <a:cubicBezTo>
                    <a:pt x="188" y="160"/>
                    <a:pt x="185" y="162"/>
                    <a:pt x="182" y="163"/>
                  </a:cubicBezTo>
                  <a:cubicBezTo>
                    <a:pt x="182" y="163"/>
                    <a:pt x="181" y="163"/>
                    <a:pt x="181" y="163"/>
                  </a:cubicBezTo>
                  <a:cubicBezTo>
                    <a:pt x="180" y="163"/>
                    <a:pt x="178" y="163"/>
                    <a:pt x="177" y="163"/>
                  </a:cubicBezTo>
                  <a:cubicBezTo>
                    <a:pt x="176" y="163"/>
                    <a:pt x="175" y="163"/>
                    <a:pt x="174" y="162"/>
                  </a:cubicBezTo>
                  <a:cubicBezTo>
                    <a:pt x="173" y="162"/>
                    <a:pt x="173" y="162"/>
                    <a:pt x="172" y="162"/>
                  </a:cubicBezTo>
                  <a:cubicBezTo>
                    <a:pt x="171" y="161"/>
                    <a:pt x="169" y="160"/>
                    <a:pt x="168" y="158"/>
                  </a:cubicBezTo>
                  <a:cubicBezTo>
                    <a:pt x="167" y="157"/>
                    <a:pt x="166" y="156"/>
                    <a:pt x="165" y="155"/>
                  </a:cubicBezTo>
                  <a:cubicBezTo>
                    <a:pt x="165" y="154"/>
                    <a:pt x="165" y="154"/>
                    <a:pt x="164" y="153"/>
                  </a:cubicBezTo>
                  <a:cubicBezTo>
                    <a:pt x="162" y="150"/>
                    <a:pt x="160" y="145"/>
                    <a:pt x="158" y="138"/>
                  </a:cubicBezTo>
                  <a:cubicBezTo>
                    <a:pt x="156" y="132"/>
                    <a:pt x="155" y="123"/>
                    <a:pt x="154" y="116"/>
                  </a:cubicBezTo>
                  <a:cubicBezTo>
                    <a:pt x="154" y="75"/>
                    <a:pt x="157" y="37"/>
                    <a:pt x="163" y="1"/>
                  </a:cubicBezTo>
                  <a:cubicBezTo>
                    <a:pt x="163" y="1"/>
                    <a:pt x="163" y="1"/>
                    <a:pt x="163" y="1"/>
                  </a:cubicBezTo>
                  <a:cubicBezTo>
                    <a:pt x="163" y="0"/>
                    <a:pt x="163" y="0"/>
                    <a:pt x="163" y="0"/>
                  </a:cubicBezTo>
                  <a:cubicBezTo>
                    <a:pt x="141" y="0"/>
                    <a:pt x="122" y="0"/>
                    <a:pt x="105" y="1"/>
                  </a:cubicBezTo>
                  <a:cubicBezTo>
                    <a:pt x="71" y="25"/>
                    <a:pt x="86" y="78"/>
                    <a:pt x="86" y="78"/>
                  </a:cubicBezTo>
                  <a:cubicBezTo>
                    <a:pt x="88" y="82"/>
                    <a:pt x="89" y="87"/>
                    <a:pt x="90" y="91"/>
                  </a:cubicBezTo>
                  <a:cubicBezTo>
                    <a:pt x="90" y="92"/>
                    <a:pt x="90" y="92"/>
                    <a:pt x="90" y="92"/>
                  </a:cubicBezTo>
                  <a:cubicBezTo>
                    <a:pt x="91" y="96"/>
                    <a:pt x="91" y="101"/>
                    <a:pt x="92" y="106"/>
                  </a:cubicBezTo>
                  <a:cubicBezTo>
                    <a:pt x="92" y="107"/>
                    <a:pt x="92" y="107"/>
                    <a:pt x="92" y="108"/>
                  </a:cubicBezTo>
                  <a:cubicBezTo>
                    <a:pt x="92" y="112"/>
                    <a:pt x="92" y="116"/>
                    <a:pt x="92" y="121"/>
                  </a:cubicBezTo>
                  <a:cubicBezTo>
                    <a:pt x="92" y="123"/>
                    <a:pt x="92" y="125"/>
                    <a:pt x="92" y="127"/>
                  </a:cubicBezTo>
                  <a:cubicBezTo>
                    <a:pt x="92" y="130"/>
                    <a:pt x="91" y="132"/>
                    <a:pt x="91" y="135"/>
                  </a:cubicBezTo>
                  <a:cubicBezTo>
                    <a:pt x="91" y="139"/>
                    <a:pt x="90" y="143"/>
                    <a:pt x="90" y="146"/>
                  </a:cubicBezTo>
                  <a:cubicBezTo>
                    <a:pt x="89" y="148"/>
                    <a:pt x="89" y="149"/>
                    <a:pt x="89" y="151"/>
                  </a:cubicBezTo>
                  <a:cubicBezTo>
                    <a:pt x="88" y="153"/>
                    <a:pt x="88" y="155"/>
                    <a:pt x="87" y="157"/>
                  </a:cubicBezTo>
                  <a:cubicBezTo>
                    <a:pt x="87" y="161"/>
                    <a:pt x="86" y="164"/>
                    <a:pt x="85" y="166"/>
                  </a:cubicBezTo>
                  <a:cubicBezTo>
                    <a:pt x="84" y="167"/>
                    <a:pt x="84" y="168"/>
                    <a:pt x="84" y="169"/>
                  </a:cubicBezTo>
                  <a:cubicBezTo>
                    <a:pt x="81" y="177"/>
                    <a:pt x="77" y="182"/>
                    <a:pt x="73" y="184"/>
                  </a:cubicBezTo>
                  <a:cubicBezTo>
                    <a:pt x="69" y="187"/>
                    <a:pt x="65" y="186"/>
                    <a:pt x="62" y="184"/>
                  </a:cubicBezTo>
                  <a:cubicBezTo>
                    <a:pt x="52" y="178"/>
                    <a:pt x="46" y="160"/>
                    <a:pt x="43" y="139"/>
                  </a:cubicBezTo>
                  <a:cubicBezTo>
                    <a:pt x="43" y="138"/>
                    <a:pt x="43" y="137"/>
                    <a:pt x="43" y="136"/>
                  </a:cubicBezTo>
                  <a:cubicBezTo>
                    <a:pt x="43" y="133"/>
                    <a:pt x="42" y="131"/>
                    <a:pt x="42" y="129"/>
                  </a:cubicBezTo>
                  <a:cubicBezTo>
                    <a:pt x="42" y="128"/>
                    <a:pt x="42" y="126"/>
                    <a:pt x="42" y="125"/>
                  </a:cubicBezTo>
                  <a:cubicBezTo>
                    <a:pt x="42" y="123"/>
                    <a:pt x="42" y="121"/>
                    <a:pt x="42" y="118"/>
                  </a:cubicBezTo>
                  <a:cubicBezTo>
                    <a:pt x="42" y="118"/>
                    <a:pt x="42" y="118"/>
                    <a:pt x="42" y="117"/>
                  </a:cubicBezTo>
                  <a:cubicBezTo>
                    <a:pt x="42" y="110"/>
                    <a:pt x="43" y="104"/>
                    <a:pt x="44" y="97"/>
                  </a:cubicBezTo>
                  <a:cubicBezTo>
                    <a:pt x="45" y="88"/>
                    <a:pt x="47" y="83"/>
                    <a:pt x="48" y="77"/>
                  </a:cubicBezTo>
                  <a:cubicBezTo>
                    <a:pt x="48" y="77"/>
                    <a:pt x="48" y="77"/>
                    <a:pt x="48" y="77"/>
                  </a:cubicBezTo>
                  <a:cubicBezTo>
                    <a:pt x="56" y="51"/>
                    <a:pt x="63" y="17"/>
                    <a:pt x="49" y="1"/>
                  </a:cubicBezTo>
                  <a:cubicBezTo>
                    <a:pt x="39" y="1"/>
                    <a:pt x="30" y="1"/>
                    <a:pt x="24" y="1"/>
                  </a:cubicBezTo>
                  <a:cubicBezTo>
                    <a:pt x="24" y="2"/>
                    <a:pt x="24" y="2"/>
                    <a:pt x="24" y="2"/>
                  </a:cubicBezTo>
                  <a:cubicBezTo>
                    <a:pt x="0" y="126"/>
                    <a:pt x="13" y="273"/>
                    <a:pt x="78" y="441"/>
                  </a:cubicBezTo>
                  <a:cubicBezTo>
                    <a:pt x="79" y="443"/>
                    <a:pt x="80" y="445"/>
                    <a:pt x="81" y="448"/>
                  </a:cubicBezTo>
                  <a:cubicBezTo>
                    <a:pt x="80" y="448"/>
                    <a:pt x="80" y="448"/>
                    <a:pt x="80" y="448"/>
                  </a:cubicBezTo>
                  <a:cubicBezTo>
                    <a:pt x="81" y="448"/>
                    <a:pt x="81" y="448"/>
                    <a:pt x="81" y="448"/>
                  </a:cubicBezTo>
                  <a:cubicBezTo>
                    <a:pt x="81" y="448"/>
                    <a:pt x="81" y="448"/>
                    <a:pt x="81" y="448"/>
                  </a:cubicBezTo>
                  <a:cubicBezTo>
                    <a:pt x="87" y="448"/>
                    <a:pt x="94" y="448"/>
                    <a:pt x="104" y="448"/>
                  </a:cubicBezTo>
                  <a:cubicBezTo>
                    <a:pt x="135" y="469"/>
                    <a:pt x="143" y="525"/>
                    <a:pt x="143" y="526"/>
                  </a:cubicBezTo>
                  <a:close/>
                </a:path>
              </a:pathLst>
            </a:custGeom>
            <a:solidFill>
              <a:srgbClr val="A4A8A7"/>
            </a:solidFill>
            <a:ln w="3175">
              <a:solidFill>
                <a:schemeClr val="bg1"/>
              </a:solidFill>
            </a:ln>
          </p:spPr>
          <p:txBody>
            <a:bodyPr anchor="ctr"/>
            <a:lstStyle/>
            <a:p>
              <a:pPr algn="ctr"/>
              <a:endParaRPr/>
            </a:p>
          </p:txBody>
        </p:sp>
        <p:sp>
          <p:nvSpPr>
            <p:cNvPr id="94" name="Freeform: Shape 141"/>
            <p:cNvSpPr/>
            <p:nvPr/>
          </p:nvSpPr>
          <p:spPr bwMode="auto">
            <a:xfrm>
              <a:off x="3000170" y="2229745"/>
              <a:ext cx="946604" cy="1630447"/>
            </a:xfrm>
            <a:custGeom>
              <a:avLst/>
              <a:gdLst>
                <a:gd name="T0" fmla="*/ 24 w 283"/>
                <a:gd name="T1" fmla="*/ 379 h 488"/>
                <a:gd name="T2" fmla="*/ 18 w 283"/>
                <a:gd name="T3" fmla="*/ 420 h 488"/>
                <a:gd name="T4" fmla="*/ 18 w 283"/>
                <a:gd name="T5" fmla="*/ 431 h 488"/>
                <a:gd name="T6" fmla="*/ 19 w 283"/>
                <a:gd name="T7" fmla="*/ 441 h 488"/>
                <a:gd name="T8" fmla="*/ 49 w 283"/>
                <a:gd name="T9" fmla="*/ 486 h 488"/>
                <a:gd name="T10" fmla="*/ 61 w 283"/>
                <a:gd name="T11" fmla="*/ 468 h 488"/>
                <a:gd name="T12" fmla="*/ 65 w 283"/>
                <a:gd name="T13" fmla="*/ 453 h 488"/>
                <a:gd name="T14" fmla="*/ 67 w 283"/>
                <a:gd name="T15" fmla="*/ 437 h 488"/>
                <a:gd name="T16" fmla="*/ 68 w 283"/>
                <a:gd name="T17" fmla="*/ 423 h 488"/>
                <a:gd name="T18" fmla="*/ 68 w 283"/>
                <a:gd name="T19" fmla="*/ 408 h 488"/>
                <a:gd name="T20" fmla="*/ 66 w 283"/>
                <a:gd name="T21" fmla="*/ 393 h 488"/>
                <a:gd name="T22" fmla="*/ 81 w 283"/>
                <a:gd name="T23" fmla="*/ 303 h 488"/>
                <a:gd name="T24" fmla="*/ 167 w 283"/>
                <a:gd name="T25" fmla="*/ 191 h 488"/>
                <a:gd name="T26" fmla="*/ 159 w 283"/>
                <a:gd name="T27" fmla="*/ 158 h 488"/>
                <a:gd name="T28" fmla="*/ 145 w 283"/>
                <a:gd name="T29" fmla="*/ 164 h 488"/>
                <a:gd name="T30" fmla="*/ 116 w 283"/>
                <a:gd name="T31" fmla="*/ 185 h 488"/>
                <a:gd name="T32" fmla="*/ 115 w 283"/>
                <a:gd name="T33" fmla="*/ 185 h 488"/>
                <a:gd name="T34" fmla="*/ 115 w 283"/>
                <a:gd name="T35" fmla="*/ 185 h 488"/>
                <a:gd name="T36" fmla="*/ 115 w 283"/>
                <a:gd name="T37" fmla="*/ 185 h 488"/>
                <a:gd name="T38" fmla="*/ 115 w 283"/>
                <a:gd name="T39" fmla="*/ 185 h 488"/>
                <a:gd name="T40" fmla="*/ 107 w 283"/>
                <a:gd name="T41" fmla="*/ 179 h 488"/>
                <a:gd name="T42" fmla="*/ 107 w 283"/>
                <a:gd name="T43" fmla="*/ 177 h 488"/>
                <a:gd name="T44" fmla="*/ 172 w 283"/>
                <a:gd name="T45" fmla="*/ 76 h 488"/>
                <a:gd name="T46" fmla="*/ 172 w 283"/>
                <a:gd name="T47" fmla="*/ 76 h 488"/>
                <a:gd name="T48" fmla="*/ 172 w 283"/>
                <a:gd name="T49" fmla="*/ 76 h 488"/>
                <a:gd name="T50" fmla="*/ 172 w 283"/>
                <a:gd name="T51" fmla="*/ 76 h 488"/>
                <a:gd name="T52" fmla="*/ 174 w 283"/>
                <a:gd name="T53" fmla="*/ 77 h 488"/>
                <a:gd name="T54" fmla="*/ 187 w 283"/>
                <a:gd name="T55" fmla="*/ 99 h 488"/>
                <a:gd name="T56" fmla="*/ 283 w 283"/>
                <a:gd name="T57" fmla="*/ 0 h 488"/>
                <a:gd name="T58" fmla="*/ 283 w 283"/>
                <a:gd name="T59" fmla="*/ 0 h 488"/>
                <a:gd name="T60" fmla="*/ 171 w 283"/>
                <a:gd name="T61" fmla="*/ 0 h 488"/>
                <a:gd name="T62" fmla="*/ 170 w 283"/>
                <a:gd name="T63" fmla="*/ 1 h 488"/>
                <a:gd name="T64" fmla="*/ 0 w 283"/>
                <a:gd name="T65" fmla="*/ 303 h 488"/>
                <a:gd name="T66" fmla="*/ 24 w 283"/>
                <a:gd name="T67" fmla="*/ 379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3" h="488">
                  <a:moveTo>
                    <a:pt x="24" y="379"/>
                  </a:moveTo>
                  <a:cubicBezTo>
                    <a:pt x="24" y="379"/>
                    <a:pt x="24" y="379"/>
                    <a:pt x="24" y="379"/>
                  </a:cubicBezTo>
                  <a:cubicBezTo>
                    <a:pt x="20" y="392"/>
                    <a:pt x="18" y="406"/>
                    <a:pt x="18" y="419"/>
                  </a:cubicBezTo>
                  <a:cubicBezTo>
                    <a:pt x="18" y="420"/>
                    <a:pt x="18" y="420"/>
                    <a:pt x="18" y="420"/>
                  </a:cubicBezTo>
                  <a:cubicBezTo>
                    <a:pt x="18" y="423"/>
                    <a:pt x="18" y="425"/>
                    <a:pt x="18" y="427"/>
                  </a:cubicBezTo>
                  <a:cubicBezTo>
                    <a:pt x="18" y="428"/>
                    <a:pt x="18" y="429"/>
                    <a:pt x="18" y="431"/>
                  </a:cubicBezTo>
                  <a:cubicBezTo>
                    <a:pt x="18" y="433"/>
                    <a:pt x="19" y="435"/>
                    <a:pt x="19" y="438"/>
                  </a:cubicBezTo>
                  <a:cubicBezTo>
                    <a:pt x="19" y="439"/>
                    <a:pt x="19" y="440"/>
                    <a:pt x="19" y="441"/>
                  </a:cubicBezTo>
                  <a:cubicBezTo>
                    <a:pt x="22" y="462"/>
                    <a:pt x="29" y="480"/>
                    <a:pt x="38" y="486"/>
                  </a:cubicBezTo>
                  <a:cubicBezTo>
                    <a:pt x="41" y="488"/>
                    <a:pt x="45" y="488"/>
                    <a:pt x="49" y="486"/>
                  </a:cubicBezTo>
                  <a:cubicBezTo>
                    <a:pt x="53" y="484"/>
                    <a:pt x="57" y="478"/>
                    <a:pt x="60" y="471"/>
                  </a:cubicBezTo>
                  <a:cubicBezTo>
                    <a:pt x="60" y="470"/>
                    <a:pt x="60" y="469"/>
                    <a:pt x="61" y="468"/>
                  </a:cubicBezTo>
                  <a:cubicBezTo>
                    <a:pt x="62" y="466"/>
                    <a:pt x="63" y="463"/>
                    <a:pt x="63" y="459"/>
                  </a:cubicBezTo>
                  <a:cubicBezTo>
                    <a:pt x="64" y="457"/>
                    <a:pt x="64" y="455"/>
                    <a:pt x="65" y="453"/>
                  </a:cubicBezTo>
                  <a:cubicBezTo>
                    <a:pt x="65" y="451"/>
                    <a:pt x="65" y="450"/>
                    <a:pt x="66" y="448"/>
                  </a:cubicBezTo>
                  <a:cubicBezTo>
                    <a:pt x="66" y="445"/>
                    <a:pt x="67" y="441"/>
                    <a:pt x="67" y="437"/>
                  </a:cubicBezTo>
                  <a:cubicBezTo>
                    <a:pt x="67" y="434"/>
                    <a:pt x="68" y="432"/>
                    <a:pt x="68" y="429"/>
                  </a:cubicBezTo>
                  <a:cubicBezTo>
                    <a:pt x="68" y="427"/>
                    <a:pt x="68" y="425"/>
                    <a:pt x="68" y="423"/>
                  </a:cubicBezTo>
                  <a:cubicBezTo>
                    <a:pt x="68" y="418"/>
                    <a:pt x="68" y="414"/>
                    <a:pt x="68" y="410"/>
                  </a:cubicBezTo>
                  <a:cubicBezTo>
                    <a:pt x="68" y="409"/>
                    <a:pt x="68" y="409"/>
                    <a:pt x="68" y="408"/>
                  </a:cubicBezTo>
                  <a:cubicBezTo>
                    <a:pt x="67" y="403"/>
                    <a:pt x="67" y="398"/>
                    <a:pt x="66" y="394"/>
                  </a:cubicBezTo>
                  <a:cubicBezTo>
                    <a:pt x="66" y="394"/>
                    <a:pt x="66" y="394"/>
                    <a:pt x="66" y="393"/>
                  </a:cubicBezTo>
                  <a:cubicBezTo>
                    <a:pt x="65" y="389"/>
                    <a:pt x="64" y="384"/>
                    <a:pt x="62" y="380"/>
                  </a:cubicBezTo>
                  <a:cubicBezTo>
                    <a:pt x="62" y="380"/>
                    <a:pt x="47" y="327"/>
                    <a:pt x="81" y="303"/>
                  </a:cubicBezTo>
                  <a:cubicBezTo>
                    <a:pt x="98" y="302"/>
                    <a:pt x="117" y="302"/>
                    <a:pt x="139" y="302"/>
                  </a:cubicBezTo>
                  <a:cubicBezTo>
                    <a:pt x="145" y="262"/>
                    <a:pt x="155" y="225"/>
                    <a:pt x="167" y="191"/>
                  </a:cubicBezTo>
                  <a:cubicBezTo>
                    <a:pt x="169" y="178"/>
                    <a:pt x="169" y="170"/>
                    <a:pt x="167" y="164"/>
                  </a:cubicBezTo>
                  <a:cubicBezTo>
                    <a:pt x="166" y="161"/>
                    <a:pt x="164" y="159"/>
                    <a:pt x="159" y="158"/>
                  </a:cubicBezTo>
                  <a:cubicBezTo>
                    <a:pt x="158" y="158"/>
                    <a:pt x="157" y="158"/>
                    <a:pt x="155" y="158"/>
                  </a:cubicBezTo>
                  <a:cubicBezTo>
                    <a:pt x="152" y="159"/>
                    <a:pt x="148" y="161"/>
                    <a:pt x="145" y="164"/>
                  </a:cubicBezTo>
                  <a:cubicBezTo>
                    <a:pt x="137" y="169"/>
                    <a:pt x="131" y="178"/>
                    <a:pt x="122" y="182"/>
                  </a:cubicBezTo>
                  <a:cubicBezTo>
                    <a:pt x="120" y="183"/>
                    <a:pt x="118" y="184"/>
                    <a:pt x="116" y="185"/>
                  </a:cubicBezTo>
                  <a:cubicBezTo>
                    <a:pt x="116" y="185"/>
                    <a:pt x="116" y="185"/>
                    <a:pt x="116" y="185"/>
                  </a:cubicBezTo>
                  <a:cubicBezTo>
                    <a:pt x="115" y="185"/>
                    <a:pt x="115" y="185"/>
                    <a:pt x="115" y="185"/>
                  </a:cubicBezTo>
                  <a:cubicBezTo>
                    <a:pt x="115" y="185"/>
                    <a:pt x="115" y="185"/>
                    <a:pt x="115" y="185"/>
                  </a:cubicBezTo>
                  <a:cubicBezTo>
                    <a:pt x="115" y="185"/>
                    <a:pt x="115" y="185"/>
                    <a:pt x="115" y="185"/>
                  </a:cubicBezTo>
                  <a:cubicBezTo>
                    <a:pt x="115" y="185"/>
                    <a:pt x="115" y="185"/>
                    <a:pt x="115" y="185"/>
                  </a:cubicBezTo>
                  <a:cubicBezTo>
                    <a:pt x="115" y="185"/>
                    <a:pt x="115" y="185"/>
                    <a:pt x="115" y="185"/>
                  </a:cubicBezTo>
                  <a:cubicBezTo>
                    <a:pt x="115" y="185"/>
                    <a:pt x="115" y="185"/>
                    <a:pt x="115" y="185"/>
                  </a:cubicBezTo>
                  <a:cubicBezTo>
                    <a:pt x="115" y="185"/>
                    <a:pt x="115" y="185"/>
                    <a:pt x="115" y="185"/>
                  </a:cubicBezTo>
                  <a:cubicBezTo>
                    <a:pt x="111" y="184"/>
                    <a:pt x="111" y="184"/>
                    <a:pt x="111" y="184"/>
                  </a:cubicBezTo>
                  <a:cubicBezTo>
                    <a:pt x="109" y="183"/>
                    <a:pt x="108" y="181"/>
                    <a:pt x="107" y="179"/>
                  </a:cubicBezTo>
                  <a:cubicBezTo>
                    <a:pt x="107" y="179"/>
                    <a:pt x="107" y="178"/>
                    <a:pt x="107" y="178"/>
                  </a:cubicBezTo>
                  <a:cubicBezTo>
                    <a:pt x="107" y="177"/>
                    <a:pt x="107" y="177"/>
                    <a:pt x="107" y="177"/>
                  </a:cubicBezTo>
                  <a:cubicBezTo>
                    <a:pt x="103" y="168"/>
                    <a:pt x="107" y="153"/>
                    <a:pt x="114" y="137"/>
                  </a:cubicBezTo>
                  <a:cubicBezTo>
                    <a:pt x="125" y="111"/>
                    <a:pt x="146" y="82"/>
                    <a:pt x="172" y="76"/>
                  </a:cubicBezTo>
                  <a:cubicBezTo>
                    <a:pt x="172" y="76"/>
                    <a:pt x="172" y="76"/>
                    <a:pt x="172" y="76"/>
                  </a:cubicBezTo>
                  <a:cubicBezTo>
                    <a:pt x="172" y="76"/>
                    <a:pt x="172" y="76"/>
                    <a:pt x="172" y="76"/>
                  </a:cubicBezTo>
                  <a:cubicBezTo>
                    <a:pt x="172" y="76"/>
                    <a:pt x="172" y="76"/>
                    <a:pt x="172" y="76"/>
                  </a:cubicBezTo>
                  <a:cubicBezTo>
                    <a:pt x="172" y="76"/>
                    <a:pt x="172" y="76"/>
                    <a:pt x="172" y="76"/>
                  </a:cubicBezTo>
                  <a:cubicBezTo>
                    <a:pt x="172" y="76"/>
                    <a:pt x="172" y="76"/>
                    <a:pt x="172" y="76"/>
                  </a:cubicBezTo>
                  <a:cubicBezTo>
                    <a:pt x="172" y="76"/>
                    <a:pt x="172" y="76"/>
                    <a:pt x="172" y="76"/>
                  </a:cubicBezTo>
                  <a:cubicBezTo>
                    <a:pt x="172" y="76"/>
                    <a:pt x="172" y="76"/>
                    <a:pt x="172" y="76"/>
                  </a:cubicBezTo>
                  <a:cubicBezTo>
                    <a:pt x="172" y="76"/>
                    <a:pt x="172" y="76"/>
                    <a:pt x="174" y="77"/>
                  </a:cubicBezTo>
                  <a:cubicBezTo>
                    <a:pt x="175" y="77"/>
                    <a:pt x="176" y="78"/>
                    <a:pt x="177" y="81"/>
                  </a:cubicBezTo>
                  <a:cubicBezTo>
                    <a:pt x="182" y="86"/>
                    <a:pt x="181" y="96"/>
                    <a:pt x="187" y="99"/>
                  </a:cubicBezTo>
                  <a:cubicBezTo>
                    <a:pt x="194" y="100"/>
                    <a:pt x="206" y="95"/>
                    <a:pt x="228" y="68"/>
                  </a:cubicBezTo>
                  <a:cubicBezTo>
                    <a:pt x="245" y="43"/>
                    <a:pt x="263" y="20"/>
                    <a:pt x="283" y="0"/>
                  </a:cubicBezTo>
                  <a:cubicBezTo>
                    <a:pt x="283" y="0"/>
                    <a:pt x="283" y="0"/>
                    <a:pt x="283" y="0"/>
                  </a:cubicBezTo>
                  <a:cubicBezTo>
                    <a:pt x="283" y="0"/>
                    <a:pt x="283" y="0"/>
                    <a:pt x="283" y="0"/>
                  </a:cubicBezTo>
                  <a:cubicBezTo>
                    <a:pt x="283" y="0"/>
                    <a:pt x="283" y="0"/>
                    <a:pt x="283" y="0"/>
                  </a:cubicBezTo>
                  <a:cubicBezTo>
                    <a:pt x="226" y="0"/>
                    <a:pt x="188" y="0"/>
                    <a:pt x="171" y="0"/>
                  </a:cubicBezTo>
                  <a:cubicBezTo>
                    <a:pt x="170" y="0"/>
                    <a:pt x="170" y="0"/>
                    <a:pt x="170" y="0"/>
                  </a:cubicBezTo>
                  <a:cubicBezTo>
                    <a:pt x="170" y="1"/>
                    <a:pt x="170" y="1"/>
                    <a:pt x="170" y="1"/>
                  </a:cubicBezTo>
                  <a:cubicBezTo>
                    <a:pt x="170" y="1"/>
                    <a:pt x="170" y="1"/>
                    <a:pt x="170" y="1"/>
                  </a:cubicBezTo>
                  <a:cubicBezTo>
                    <a:pt x="86" y="75"/>
                    <a:pt x="24" y="177"/>
                    <a:pt x="0" y="303"/>
                  </a:cubicBezTo>
                  <a:cubicBezTo>
                    <a:pt x="6" y="303"/>
                    <a:pt x="15" y="303"/>
                    <a:pt x="25" y="303"/>
                  </a:cubicBezTo>
                  <a:cubicBezTo>
                    <a:pt x="39" y="319"/>
                    <a:pt x="32" y="353"/>
                    <a:pt x="24" y="379"/>
                  </a:cubicBezTo>
                  <a:close/>
                </a:path>
              </a:pathLst>
            </a:custGeom>
            <a:solidFill>
              <a:srgbClr val="1F4E79"/>
            </a:solidFill>
            <a:ln w="3175">
              <a:solidFill>
                <a:schemeClr val="bg1"/>
              </a:solidFill>
            </a:ln>
          </p:spPr>
          <p:txBody>
            <a:bodyPr anchor="ctr"/>
            <a:lstStyle/>
            <a:p>
              <a:pPr algn="ctr"/>
              <a:endParaRPr/>
            </a:p>
          </p:txBody>
        </p:sp>
        <p:sp>
          <p:nvSpPr>
            <p:cNvPr id="95" name="Freeform: Shape 142"/>
            <p:cNvSpPr/>
            <p:nvPr/>
          </p:nvSpPr>
          <p:spPr bwMode="auto">
            <a:xfrm>
              <a:off x="7534430" y="2135422"/>
              <a:ext cx="1249786" cy="1623710"/>
            </a:xfrm>
            <a:custGeom>
              <a:avLst/>
              <a:gdLst>
                <a:gd name="T0" fmla="*/ 269 w 374"/>
                <a:gd name="T1" fmla="*/ 486 h 486"/>
                <a:gd name="T2" fmla="*/ 230 w 374"/>
                <a:gd name="T3" fmla="*/ 458 h 486"/>
                <a:gd name="T4" fmla="*/ 229 w 374"/>
                <a:gd name="T5" fmla="*/ 377 h 486"/>
                <a:gd name="T6" fmla="*/ 233 w 374"/>
                <a:gd name="T7" fmla="*/ 330 h 486"/>
                <a:gd name="T8" fmla="*/ 198 w 374"/>
                <a:gd name="T9" fmla="*/ 303 h 486"/>
                <a:gd name="T10" fmla="*/ 182 w 374"/>
                <a:gd name="T11" fmla="*/ 303 h 486"/>
                <a:gd name="T12" fmla="*/ 110 w 374"/>
                <a:gd name="T13" fmla="*/ 305 h 486"/>
                <a:gd name="T14" fmla="*/ 0 w 374"/>
                <a:gd name="T15" fmla="*/ 8 h 486"/>
                <a:gd name="T16" fmla="*/ 59 w 374"/>
                <a:gd name="T17" fmla="*/ 5 h 486"/>
                <a:gd name="T18" fmla="*/ 214 w 374"/>
                <a:gd name="T19" fmla="*/ 0 h 486"/>
                <a:gd name="T20" fmla="*/ 271 w 374"/>
                <a:gd name="T21" fmla="*/ 64 h 486"/>
                <a:gd name="T22" fmla="*/ 282 w 374"/>
                <a:gd name="T23" fmla="*/ 95 h 486"/>
                <a:gd name="T24" fmla="*/ 274 w 374"/>
                <a:gd name="T25" fmla="*/ 98 h 486"/>
                <a:gd name="T26" fmla="*/ 268 w 374"/>
                <a:gd name="T27" fmla="*/ 97 h 486"/>
                <a:gd name="T28" fmla="*/ 258 w 374"/>
                <a:gd name="T29" fmla="*/ 94 h 486"/>
                <a:gd name="T30" fmla="*/ 250 w 374"/>
                <a:gd name="T31" fmla="*/ 89 h 486"/>
                <a:gd name="T32" fmla="*/ 228 w 374"/>
                <a:gd name="T33" fmla="*/ 78 h 486"/>
                <a:gd name="T34" fmla="*/ 221 w 374"/>
                <a:gd name="T35" fmla="*/ 77 h 486"/>
                <a:gd name="T36" fmla="*/ 217 w 374"/>
                <a:gd name="T37" fmla="*/ 78 h 486"/>
                <a:gd name="T38" fmla="*/ 213 w 374"/>
                <a:gd name="T39" fmla="*/ 80 h 486"/>
                <a:gd name="T40" fmla="*/ 211 w 374"/>
                <a:gd name="T41" fmla="*/ 82 h 486"/>
                <a:gd name="T42" fmla="*/ 208 w 374"/>
                <a:gd name="T43" fmla="*/ 86 h 486"/>
                <a:gd name="T44" fmla="*/ 216 w 374"/>
                <a:gd name="T45" fmla="*/ 128 h 486"/>
                <a:gd name="T46" fmla="*/ 218 w 374"/>
                <a:gd name="T47" fmla="*/ 131 h 486"/>
                <a:gd name="T48" fmla="*/ 248 w 374"/>
                <a:gd name="T49" fmla="*/ 169 h 486"/>
                <a:gd name="T50" fmla="*/ 256 w 374"/>
                <a:gd name="T51" fmla="*/ 175 h 486"/>
                <a:gd name="T52" fmla="*/ 276 w 374"/>
                <a:gd name="T53" fmla="*/ 181 h 486"/>
                <a:gd name="T54" fmla="*/ 289 w 374"/>
                <a:gd name="T55" fmla="*/ 166 h 486"/>
                <a:gd name="T56" fmla="*/ 291 w 374"/>
                <a:gd name="T57" fmla="*/ 160 h 486"/>
                <a:gd name="T58" fmla="*/ 306 w 374"/>
                <a:gd name="T59" fmla="*/ 152 h 486"/>
                <a:gd name="T60" fmla="*/ 314 w 374"/>
                <a:gd name="T61" fmla="*/ 155 h 486"/>
                <a:gd name="T62" fmla="*/ 317 w 374"/>
                <a:gd name="T63" fmla="*/ 158 h 486"/>
                <a:gd name="T64" fmla="*/ 320 w 374"/>
                <a:gd name="T65" fmla="*/ 160 h 486"/>
                <a:gd name="T66" fmla="*/ 322 w 374"/>
                <a:gd name="T67" fmla="*/ 162 h 486"/>
                <a:gd name="T68" fmla="*/ 327 w 374"/>
                <a:gd name="T69" fmla="*/ 166 h 486"/>
                <a:gd name="T70" fmla="*/ 342 w 374"/>
                <a:gd name="T71" fmla="*/ 188 h 486"/>
                <a:gd name="T72" fmla="*/ 374 w 374"/>
                <a:gd name="T73" fmla="*/ 297 h 486"/>
                <a:gd name="T74" fmla="*/ 307 w 374"/>
                <a:gd name="T75" fmla="*/ 300 h 486"/>
                <a:gd name="T76" fmla="*/ 288 w 374"/>
                <a:gd name="T77" fmla="*/ 326 h 486"/>
                <a:gd name="T78" fmla="*/ 303 w 374"/>
                <a:gd name="T79" fmla="*/ 376 h 486"/>
                <a:gd name="T80" fmla="*/ 292 w 374"/>
                <a:gd name="T81" fmla="*/ 477 h 486"/>
                <a:gd name="T82" fmla="*/ 280 w 374"/>
                <a:gd name="T83" fmla="*/ 484 h 486"/>
                <a:gd name="T84" fmla="*/ 269 w 374"/>
                <a:gd name="T85"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4" h="486">
                  <a:moveTo>
                    <a:pt x="269" y="486"/>
                  </a:moveTo>
                  <a:cubicBezTo>
                    <a:pt x="254" y="486"/>
                    <a:pt x="239" y="476"/>
                    <a:pt x="230" y="458"/>
                  </a:cubicBezTo>
                  <a:cubicBezTo>
                    <a:pt x="218" y="439"/>
                    <a:pt x="212" y="407"/>
                    <a:pt x="229" y="377"/>
                  </a:cubicBezTo>
                  <a:cubicBezTo>
                    <a:pt x="234" y="367"/>
                    <a:pt x="241" y="347"/>
                    <a:pt x="233" y="330"/>
                  </a:cubicBezTo>
                  <a:cubicBezTo>
                    <a:pt x="228" y="317"/>
                    <a:pt x="216" y="308"/>
                    <a:pt x="198" y="303"/>
                  </a:cubicBezTo>
                  <a:cubicBezTo>
                    <a:pt x="182" y="303"/>
                    <a:pt x="182" y="303"/>
                    <a:pt x="182" y="303"/>
                  </a:cubicBezTo>
                  <a:cubicBezTo>
                    <a:pt x="110" y="305"/>
                    <a:pt x="110" y="305"/>
                    <a:pt x="110" y="305"/>
                  </a:cubicBezTo>
                  <a:cubicBezTo>
                    <a:pt x="92" y="185"/>
                    <a:pt x="54" y="83"/>
                    <a:pt x="0" y="8"/>
                  </a:cubicBezTo>
                  <a:cubicBezTo>
                    <a:pt x="21" y="6"/>
                    <a:pt x="40" y="5"/>
                    <a:pt x="59" y="5"/>
                  </a:cubicBezTo>
                  <a:cubicBezTo>
                    <a:pt x="122" y="3"/>
                    <a:pt x="173" y="2"/>
                    <a:pt x="214" y="0"/>
                  </a:cubicBezTo>
                  <a:cubicBezTo>
                    <a:pt x="235" y="20"/>
                    <a:pt x="254" y="41"/>
                    <a:pt x="271" y="64"/>
                  </a:cubicBezTo>
                  <a:cubicBezTo>
                    <a:pt x="281" y="79"/>
                    <a:pt x="284" y="90"/>
                    <a:pt x="282" y="95"/>
                  </a:cubicBezTo>
                  <a:cubicBezTo>
                    <a:pt x="280" y="97"/>
                    <a:pt x="278" y="98"/>
                    <a:pt x="274" y="98"/>
                  </a:cubicBezTo>
                  <a:cubicBezTo>
                    <a:pt x="273" y="98"/>
                    <a:pt x="271" y="98"/>
                    <a:pt x="268" y="97"/>
                  </a:cubicBezTo>
                  <a:cubicBezTo>
                    <a:pt x="265" y="96"/>
                    <a:pt x="261" y="95"/>
                    <a:pt x="258" y="94"/>
                  </a:cubicBezTo>
                  <a:cubicBezTo>
                    <a:pt x="256" y="92"/>
                    <a:pt x="253" y="90"/>
                    <a:pt x="250" y="89"/>
                  </a:cubicBezTo>
                  <a:cubicBezTo>
                    <a:pt x="241" y="82"/>
                    <a:pt x="234" y="79"/>
                    <a:pt x="228" y="78"/>
                  </a:cubicBezTo>
                  <a:cubicBezTo>
                    <a:pt x="226" y="78"/>
                    <a:pt x="223" y="77"/>
                    <a:pt x="221" y="77"/>
                  </a:cubicBezTo>
                  <a:cubicBezTo>
                    <a:pt x="219" y="77"/>
                    <a:pt x="218" y="78"/>
                    <a:pt x="217" y="78"/>
                  </a:cubicBezTo>
                  <a:cubicBezTo>
                    <a:pt x="213" y="80"/>
                    <a:pt x="213" y="80"/>
                    <a:pt x="213" y="80"/>
                  </a:cubicBezTo>
                  <a:cubicBezTo>
                    <a:pt x="212" y="81"/>
                    <a:pt x="211" y="81"/>
                    <a:pt x="211" y="82"/>
                  </a:cubicBezTo>
                  <a:cubicBezTo>
                    <a:pt x="210" y="83"/>
                    <a:pt x="209" y="84"/>
                    <a:pt x="208" y="86"/>
                  </a:cubicBezTo>
                  <a:cubicBezTo>
                    <a:pt x="204" y="95"/>
                    <a:pt x="207" y="110"/>
                    <a:pt x="216" y="128"/>
                  </a:cubicBezTo>
                  <a:cubicBezTo>
                    <a:pt x="218" y="131"/>
                    <a:pt x="218" y="131"/>
                    <a:pt x="218" y="131"/>
                  </a:cubicBezTo>
                  <a:cubicBezTo>
                    <a:pt x="225" y="146"/>
                    <a:pt x="236" y="160"/>
                    <a:pt x="248" y="169"/>
                  </a:cubicBezTo>
                  <a:cubicBezTo>
                    <a:pt x="251" y="171"/>
                    <a:pt x="253" y="173"/>
                    <a:pt x="256" y="175"/>
                  </a:cubicBezTo>
                  <a:cubicBezTo>
                    <a:pt x="265" y="180"/>
                    <a:pt x="270" y="181"/>
                    <a:pt x="276" y="181"/>
                  </a:cubicBezTo>
                  <a:cubicBezTo>
                    <a:pt x="285" y="180"/>
                    <a:pt x="287" y="175"/>
                    <a:pt x="289" y="166"/>
                  </a:cubicBezTo>
                  <a:cubicBezTo>
                    <a:pt x="291" y="160"/>
                    <a:pt x="291" y="160"/>
                    <a:pt x="291" y="160"/>
                  </a:cubicBezTo>
                  <a:cubicBezTo>
                    <a:pt x="292" y="156"/>
                    <a:pt x="298" y="152"/>
                    <a:pt x="306" y="152"/>
                  </a:cubicBezTo>
                  <a:cubicBezTo>
                    <a:pt x="310" y="152"/>
                    <a:pt x="312" y="154"/>
                    <a:pt x="314" y="155"/>
                  </a:cubicBezTo>
                  <a:cubicBezTo>
                    <a:pt x="315" y="156"/>
                    <a:pt x="316" y="157"/>
                    <a:pt x="317" y="158"/>
                  </a:cubicBezTo>
                  <a:cubicBezTo>
                    <a:pt x="319" y="159"/>
                    <a:pt x="319" y="159"/>
                    <a:pt x="320" y="160"/>
                  </a:cubicBezTo>
                  <a:cubicBezTo>
                    <a:pt x="321" y="161"/>
                    <a:pt x="322" y="161"/>
                    <a:pt x="322" y="162"/>
                  </a:cubicBezTo>
                  <a:cubicBezTo>
                    <a:pt x="325" y="164"/>
                    <a:pt x="326" y="165"/>
                    <a:pt x="327" y="166"/>
                  </a:cubicBezTo>
                  <a:cubicBezTo>
                    <a:pt x="332" y="171"/>
                    <a:pt x="336" y="179"/>
                    <a:pt x="342" y="188"/>
                  </a:cubicBezTo>
                  <a:cubicBezTo>
                    <a:pt x="355" y="223"/>
                    <a:pt x="366" y="259"/>
                    <a:pt x="374" y="297"/>
                  </a:cubicBezTo>
                  <a:cubicBezTo>
                    <a:pt x="353" y="298"/>
                    <a:pt x="331" y="299"/>
                    <a:pt x="307" y="300"/>
                  </a:cubicBezTo>
                  <a:cubicBezTo>
                    <a:pt x="297" y="306"/>
                    <a:pt x="290" y="315"/>
                    <a:pt x="288" y="326"/>
                  </a:cubicBezTo>
                  <a:cubicBezTo>
                    <a:pt x="284" y="350"/>
                    <a:pt x="303" y="376"/>
                    <a:pt x="303" y="376"/>
                  </a:cubicBezTo>
                  <a:cubicBezTo>
                    <a:pt x="324" y="404"/>
                    <a:pt x="318" y="456"/>
                    <a:pt x="292" y="477"/>
                  </a:cubicBezTo>
                  <a:cubicBezTo>
                    <a:pt x="288" y="480"/>
                    <a:pt x="284" y="482"/>
                    <a:pt x="280" y="484"/>
                  </a:cubicBezTo>
                  <a:cubicBezTo>
                    <a:pt x="277" y="485"/>
                    <a:pt x="273" y="486"/>
                    <a:pt x="269" y="486"/>
                  </a:cubicBezTo>
                  <a:close/>
                </a:path>
              </a:pathLst>
            </a:custGeom>
            <a:solidFill>
              <a:srgbClr val="1F4E79"/>
            </a:solidFill>
            <a:ln w="3175">
              <a:solidFill>
                <a:schemeClr val="bg1"/>
              </a:solidFill>
            </a:ln>
          </p:spPr>
          <p:txBody>
            <a:bodyPr anchor="ctr"/>
            <a:lstStyle/>
            <a:p>
              <a:pPr algn="ctr"/>
              <a:endParaRPr dirty="0"/>
            </a:p>
          </p:txBody>
        </p:sp>
        <p:sp>
          <p:nvSpPr>
            <p:cNvPr id="96" name="Freeform: Shape 143"/>
            <p:cNvSpPr/>
            <p:nvPr/>
          </p:nvSpPr>
          <p:spPr bwMode="auto">
            <a:xfrm>
              <a:off x="7318834" y="1717704"/>
              <a:ext cx="650159" cy="117903"/>
            </a:xfrm>
            <a:custGeom>
              <a:avLst/>
              <a:gdLst>
                <a:gd name="T0" fmla="*/ 12 w 194"/>
                <a:gd name="T1" fmla="*/ 2 h 35"/>
                <a:gd name="T2" fmla="*/ 36 w 194"/>
                <a:gd name="T3" fmla="*/ 1 h 35"/>
                <a:gd name="T4" fmla="*/ 104 w 194"/>
                <a:gd name="T5" fmla="*/ 12 h 35"/>
                <a:gd name="T6" fmla="*/ 193 w 194"/>
                <a:gd name="T7" fmla="*/ 35 h 35"/>
                <a:gd name="T8" fmla="*/ 194 w 194"/>
                <a:gd name="T9" fmla="*/ 33 h 35"/>
                <a:gd name="T10" fmla="*/ 193 w 194"/>
                <a:gd name="T11" fmla="*/ 32 h 35"/>
                <a:gd name="T12" fmla="*/ 173 w 194"/>
                <a:gd name="T13" fmla="*/ 23 h 35"/>
                <a:gd name="T14" fmla="*/ 172 w 194"/>
                <a:gd name="T15" fmla="*/ 23 h 35"/>
                <a:gd name="T16" fmla="*/ 166 w 194"/>
                <a:gd name="T17" fmla="*/ 21 h 35"/>
                <a:gd name="T18" fmla="*/ 159 w 194"/>
                <a:gd name="T19" fmla="*/ 19 h 35"/>
                <a:gd name="T20" fmla="*/ 158 w 194"/>
                <a:gd name="T21" fmla="*/ 19 h 35"/>
                <a:gd name="T22" fmla="*/ 147 w 194"/>
                <a:gd name="T23" fmla="*/ 16 h 35"/>
                <a:gd name="T24" fmla="*/ 147 w 194"/>
                <a:gd name="T25" fmla="*/ 16 h 35"/>
                <a:gd name="T26" fmla="*/ 136 w 194"/>
                <a:gd name="T27" fmla="*/ 13 h 35"/>
                <a:gd name="T28" fmla="*/ 123 w 194"/>
                <a:gd name="T29" fmla="*/ 11 h 35"/>
                <a:gd name="T30" fmla="*/ 123 w 194"/>
                <a:gd name="T31" fmla="*/ 11 h 35"/>
                <a:gd name="T32" fmla="*/ 107 w 194"/>
                <a:gd name="T33" fmla="*/ 8 h 35"/>
                <a:gd name="T34" fmla="*/ 70 w 194"/>
                <a:gd name="T35" fmla="*/ 2 h 35"/>
                <a:gd name="T36" fmla="*/ 0 w 194"/>
                <a:gd name="T37" fmla="*/ 1 h 35"/>
                <a:gd name="T38" fmla="*/ 11 w 194"/>
                <a:gd name="T39" fmla="*/ 2 h 35"/>
                <a:gd name="T40" fmla="*/ 12 w 194"/>
                <a:gd name="T4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4" h="35">
                  <a:moveTo>
                    <a:pt x="12" y="2"/>
                  </a:moveTo>
                  <a:cubicBezTo>
                    <a:pt x="21" y="2"/>
                    <a:pt x="29" y="2"/>
                    <a:pt x="36" y="1"/>
                  </a:cubicBezTo>
                  <a:cubicBezTo>
                    <a:pt x="76" y="3"/>
                    <a:pt x="104" y="12"/>
                    <a:pt x="104" y="12"/>
                  </a:cubicBezTo>
                  <a:cubicBezTo>
                    <a:pt x="105" y="12"/>
                    <a:pt x="173" y="34"/>
                    <a:pt x="193" y="35"/>
                  </a:cubicBezTo>
                  <a:cubicBezTo>
                    <a:pt x="194" y="33"/>
                    <a:pt x="194" y="33"/>
                    <a:pt x="194" y="33"/>
                  </a:cubicBezTo>
                  <a:cubicBezTo>
                    <a:pt x="194" y="33"/>
                    <a:pt x="193" y="33"/>
                    <a:pt x="193" y="32"/>
                  </a:cubicBezTo>
                  <a:cubicBezTo>
                    <a:pt x="190" y="30"/>
                    <a:pt x="183" y="27"/>
                    <a:pt x="173" y="23"/>
                  </a:cubicBezTo>
                  <a:cubicBezTo>
                    <a:pt x="173" y="23"/>
                    <a:pt x="172" y="23"/>
                    <a:pt x="172" y="23"/>
                  </a:cubicBezTo>
                  <a:cubicBezTo>
                    <a:pt x="170" y="22"/>
                    <a:pt x="168" y="22"/>
                    <a:pt x="166" y="21"/>
                  </a:cubicBezTo>
                  <a:cubicBezTo>
                    <a:pt x="164" y="20"/>
                    <a:pt x="162" y="20"/>
                    <a:pt x="159" y="19"/>
                  </a:cubicBezTo>
                  <a:cubicBezTo>
                    <a:pt x="159" y="19"/>
                    <a:pt x="158" y="19"/>
                    <a:pt x="158" y="19"/>
                  </a:cubicBezTo>
                  <a:cubicBezTo>
                    <a:pt x="154" y="18"/>
                    <a:pt x="151" y="17"/>
                    <a:pt x="147" y="16"/>
                  </a:cubicBezTo>
                  <a:cubicBezTo>
                    <a:pt x="147" y="16"/>
                    <a:pt x="147" y="16"/>
                    <a:pt x="147" y="16"/>
                  </a:cubicBezTo>
                  <a:cubicBezTo>
                    <a:pt x="143" y="15"/>
                    <a:pt x="139" y="14"/>
                    <a:pt x="136" y="13"/>
                  </a:cubicBezTo>
                  <a:cubicBezTo>
                    <a:pt x="132" y="13"/>
                    <a:pt x="128" y="12"/>
                    <a:pt x="123" y="11"/>
                  </a:cubicBezTo>
                  <a:cubicBezTo>
                    <a:pt x="123" y="11"/>
                    <a:pt x="123" y="11"/>
                    <a:pt x="123" y="11"/>
                  </a:cubicBezTo>
                  <a:cubicBezTo>
                    <a:pt x="118" y="10"/>
                    <a:pt x="112" y="9"/>
                    <a:pt x="107" y="8"/>
                  </a:cubicBezTo>
                  <a:cubicBezTo>
                    <a:pt x="95" y="7"/>
                    <a:pt x="82" y="5"/>
                    <a:pt x="70" y="2"/>
                  </a:cubicBezTo>
                  <a:cubicBezTo>
                    <a:pt x="47" y="1"/>
                    <a:pt x="23" y="0"/>
                    <a:pt x="0" y="1"/>
                  </a:cubicBezTo>
                  <a:cubicBezTo>
                    <a:pt x="4" y="2"/>
                    <a:pt x="8" y="2"/>
                    <a:pt x="11" y="2"/>
                  </a:cubicBezTo>
                  <a:lnTo>
                    <a:pt x="12" y="2"/>
                  </a:lnTo>
                  <a:close/>
                </a:path>
              </a:pathLst>
            </a:custGeom>
            <a:solidFill>
              <a:schemeClr val="accent1"/>
            </a:solidFill>
            <a:ln w="3175">
              <a:solidFill>
                <a:schemeClr val="bg1"/>
              </a:solidFill>
            </a:ln>
          </p:spPr>
          <p:txBody>
            <a:bodyPr anchor="ctr"/>
            <a:lstStyle/>
            <a:p>
              <a:pPr algn="ctr"/>
              <a:endParaRPr/>
            </a:p>
          </p:txBody>
        </p:sp>
        <p:sp>
          <p:nvSpPr>
            <p:cNvPr id="97" name="Freeform: Shape 144"/>
            <p:cNvSpPr/>
            <p:nvPr/>
          </p:nvSpPr>
          <p:spPr bwMode="auto">
            <a:xfrm>
              <a:off x="6719207" y="1788448"/>
              <a:ext cx="218966" cy="74111"/>
            </a:xfrm>
            <a:custGeom>
              <a:avLst/>
              <a:gdLst>
                <a:gd name="T0" fmla="*/ 43 w 66"/>
                <a:gd name="T1" fmla="*/ 22 h 22"/>
                <a:gd name="T2" fmla="*/ 43 w 66"/>
                <a:gd name="T3" fmla="*/ 22 h 22"/>
                <a:gd name="T4" fmla="*/ 44 w 66"/>
                <a:gd name="T5" fmla="*/ 22 h 22"/>
                <a:gd name="T6" fmla="*/ 44 w 66"/>
                <a:gd name="T7" fmla="*/ 22 h 22"/>
                <a:gd name="T8" fmla="*/ 45 w 66"/>
                <a:gd name="T9" fmla="*/ 22 h 22"/>
                <a:gd name="T10" fmla="*/ 45 w 66"/>
                <a:gd name="T11" fmla="*/ 22 h 22"/>
                <a:gd name="T12" fmla="*/ 45 w 66"/>
                <a:gd name="T13" fmla="*/ 22 h 22"/>
                <a:gd name="T14" fmla="*/ 55 w 66"/>
                <a:gd name="T15" fmla="*/ 21 h 22"/>
                <a:gd name="T16" fmla="*/ 62 w 66"/>
                <a:gd name="T17" fmla="*/ 19 h 22"/>
                <a:gd name="T18" fmla="*/ 63 w 66"/>
                <a:gd name="T19" fmla="*/ 18 h 22"/>
                <a:gd name="T20" fmla="*/ 66 w 66"/>
                <a:gd name="T21" fmla="*/ 12 h 22"/>
                <a:gd name="T22" fmla="*/ 66 w 66"/>
                <a:gd name="T23" fmla="*/ 12 h 22"/>
                <a:gd name="T24" fmla="*/ 64 w 66"/>
                <a:gd name="T25" fmla="*/ 9 h 22"/>
                <a:gd name="T26" fmla="*/ 64 w 66"/>
                <a:gd name="T27" fmla="*/ 9 h 22"/>
                <a:gd name="T28" fmla="*/ 61 w 66"/>
                <a:gd name="T29" fmla="*/ 6 h 22"/>
                <a:gd name="T30" fmla="*/ 58 w 66"/>
                <a:gd name="T31" fmla="*/ 5 h 22"/>
                <a:gd name="T32" fmla="*/ 46 w 66"/>
                <a:gd name="T33" fmla="*/ 0 h 22"/>
                <a:gd name="T34" fmla="*/ 0 w 66"/>
                <a:gd name="T35" fmla="*/ 14 h 22"/>
                <a:gd name="T36" fmla="*/ 43 w 66"/>
                <a:gd name="T3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 h="22">
                  <a:moveTo>
                    <a:pt x="43" y="22"/>
                  </a:moveTo>
                  <a:cubicBezTo>
                    <a:pt x="43" y="22"/>
                    <a:pt x="43" y="22"/>
                    <a:pt x="43" y="22"/>
                  </a:cubicBezTo>
                  <a:cubicBezTo>
                    <a:pt x="44" y="22"/>
                    <a:pt x="44" y="22"/>
                    <a:pt x="44" y="22"/>
                  </a:cubicBezTo>
                  <a:cubicBezTo>
                    <a:pt x="44" y="22"/>
                    <a:pt x="44" y="22"/>
                    <a:pt x="44" y="22"/>
                  </a:cubicBezTo>
                  <a:cubicBezTo>
                    <a:pt x="45" y="22"/>
                    <a:pt x="45" y="22"/>
                    <a:pt x="45" y="22"/>
                  </a:cubicBezTo>
                  <a:cubicBezTo>
                    <a:pt x="45" y="22"/>
                    <a:pt x="45" y="22"/>
                    <a:pt x="45" y="22"/>
                  </a:cubicBezTo>
                  <a:cubicBezTo>
                    <a:pt x="45" y="22"/>
                    <a:pt x="45" y="22"/>
                    <a:pt x="45" y="22"/>
                  </a:cubicBezTo>
                  <a:cubicBezTo>
                    <a:pt x="49" y="22"/>
                    <a:pt x="52" y="22"/>
                    <a:pt x="55" y="21"/>
                  </a:cubicBezTo>
                  <a:cubicBezTo>
                    <a:pt x="58" y="21"/>
                    <a:pt x="60" y="20"/>
                    <a:pt x="62" y="19"/>
                  </a:cubicBezTo>
                  <a:cubicBezTo>
                    <a:pt x="62" y="19"/>
                    <a:pt x="62" y="18"/>
                    <a:pt x="63" y="18"/>
                  </a:cubicBezTo>
                  <a:cubicBezTo>
                    <a:pt x="65" y="17"/>
                    <a:pt x="66" y="15"/>
                    <a:pt x="66" y="12"/>
                  </a:cubicBezTo>
                  <a:cubicBezTo>
                    <a:pt x="66" y="12"/>
                    <a:pt x="66" y="12"/>
                    <a:pt x="66" y="12"/>
                  </a:cubicBezTo>
                  <a:cubicBezTo>
                    <a:pt x="66" y="11"/>
                    <a:pt x="65" y="10"/>
                    <a:pt x="64" y="9"/>
                  </a:cubicBezTo>
                  <a:cubicBezTo>
                    <a:pt x="64" y="9"/>
                    <a:pt x="64" y="9"/>
                    <a:pt x="64" y="9"/>
                  </a:cubicBezTo>
                  <a:cubicBezTo>
                    <a:pt x="63" y="8"/>
                    <a:pt x="62" y="7"/>
                    <a:pt x="61" y="6"/>
                  </a:cubicBezTo>
                  <a:cubicBezTo>
                    <a:pt x="60" y="6"/>
                    <a:pt x="59" y="5"/>
                    <a:pt x="58" y="5"/>
                  </a:cubicBezTo>
                  <a:cubicBezTo>
                    <a:pt x="55" y="3"/>
                    <a:pt x="52" y="1"/>
                    <a:pt x="46" y="0"/>
                  </a:cubicBezTo>
                  <a:cubicBezTo>
                    <a:pt x="31" y="4"/>
                    <a:pt x="15" y="8"/>
                    <a:pt x="0" y="14"/>
                  </a:cubicBezTo>
                  <a:cubicBezTo>
                    <a:pt x="11" y="18"/>
                    <a:pt x="26" y="22"/>
                    <a:pt x="43" y="22"/>
                  </a:cubicBezTo>
                  <a:close/>
                </a:path>
              </a:pathLst>
            </a:custGeom>
            <a:solidFill>
              <a:schemeClr val="accent1"/>
            </a:solidFill>
            <a:ln w="3175">
              <a:solidFill>
                <a:schemeClr val="bg1"/>
              </a:solidFill>
            </a:ln>
          </p:spPr>
          <p:txBody>
            <a:bodyPr anchor="ctr"/>
            <a:lstStyle/>
            <a:p>
              <a:pPr algn="ctr"/>
              <a:endParaRPr/>
            </a:p>
          </p:txBody>
        </p:sp>
        <p:sp>
          <p:nvSpPr>
            <p:cNvPr id="98" name="Freeform: Shape 145"/>
            <p:cNvSpPr/>
            <p:nvPr/>
          </p:nvSpPr>
          <p:spPr bwMode="auto">
            <a:xfrm>
              <a:off x="5610908" y="1946775"/>
              <a:ext cx="990396" cy="252651"/>
            </a:xfrm>
            <a:custGeom>
              <a:avLst/>
              <a:gdLst>
                <a:gd name="T0" fmla="*/ 92 w 296"/>
                <a:gd name="T1" fmla="*/ 16 h 76"/>
                <a:gd name="T2" fmla="*/ 66 w 296"/>
                <a:gd name="T3" fmla="*/ 9 h 76"/>
                <a:gd name="T4" fmla="*/ 66 w 296"/>
                <a:gd name="T5" fmla="*/ 9 h 76"/>
                <a:gd name="T6" fmla="*/ 64 w 296"/>
                <a:gd name="T7" fmla="*/ 8 h 76"/>
                <a:gd name="T8" fmla="*/ 49 w 296"/>
                <a:gd name="T9" fmla="*/ 4 h 76"/>
                <a:gd name="T10" fmla="*/ 44 w 296"/>
                <a:gd name="T11" fmla="*/ 4 h 76"/>
                <a:gd name="T12" fmla="*/ 41 w 296"/>
                <a:gd name="T13" fmla="*/ 4 h 76"/>
                <a:gd name="T14" fmla="*/ 37 w 296"/>
                <a:gd name="T15" fmla="*/ 5 h 76"/>
                <a:gd name="T16" fmla="*/ 32 w 296"/>
                <a:gd name="T17" fmla="*/ 6 h 76"/>
                <a:gd name="T18" fmla="*/ 30 w 296"/>
                <a:gd name="T19" fmla="*/ 7 h 76"/>
                <a:gd name="T20" fmla="*/ 23 w 296"/>
                <a:gd name="T21" fmla="*/ 11 h 76"/>
                <a:gd name="T22" fmla="*/ 22 w 296"/>
                <a:gd name="T23" fmla="*/ 12 h 76"/>
                <a:gd name="T24" fmla="*/ 16 w 296"/>
                <a:gd name="T25" fmla="*/ 17 h 76"/>
                <a:gd name="T26" fmla="*/ 14 w 296"/>
                <a:gd name="T27" fmla="*/ 20 h 76"/>
                <a:gd name="T28" fmla="*/ 0 w 296"/>
                <a:gd name="T29" fmla="*/ 76 h 76"/>
                <a:gd name="T30" fmla="*/ 296 w 296"/>
                <a:gd name="T31" fmla="*/ 70 h 76"/>
                <a:gd name="T32" fmla="*/ 280 w 296"/>
                <a:gd name="T33" fmla="*/ 18 h 76"/>
                <a:gd name="T34" fmla="*/ 249 w 296"/>
                <a:gd name="T35" fmla="*/ 0 h 76"/>
                <a:gd name="T36" fmla="*/ 211 w 296"/>
                <a:gd name="T37" fmla="*/ 21 h 76"/>
                <a:gd name="T38" fmla="*/ 101 w 296"/>
                <a:gd name="T39" fmla="*/ 21 h 76"/>
                <a:gd name="T40" fmla="*/ 92 w 296"/>
                <a:gd name="T41" fmla="*/ 16 h 76"/>
                <a:gd name="T42" fmla="*/ 92 w 296"/>
                <a:gd name="T43" fmla="*/ 1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6" h="76">
                  <a:moveTo>
                    <a:pt x="92" y="16"/>
                  </a:moveTo>
                  <a:cubicBezTo>
                    <a:pt x="81" y="16"/>
                    <a:pt x="74" y="14"/>
                    <a:pt x="66" y="9"/>
                  </a:cubicBezTo>
                  <a:cubicBezTo>
                    <a:pt x="66" y="9"/>
                    <a:pt x="66" y="9"/>
                    <a:pt x="66" y="9"/>
                  </a:cubicBezTo>
                  <a:cubicBezTo>
                    <a:pt x="65" y="9"/>
                    <a:pt x="65" y="9"/>
                    <a:pt x="64" y="8"/>
                  </a:cubicBezTo>
                  <a:cubicBezTo>
                    <a:pt x="61" y="7"/>
                    <a:pt x="56" y="5"/>
                    <a:pt x="49" y="4"/>
                  </a:cubicBezTo>
                  <a:cubicBezTo>
                    <a:pt x="47" y="4"/>
                    <a:pt x="46" y="4"/>
                    <a:pt x="44" y="4"/>
                  </a:cubicBezTo>
                  <a:cubicBezTo>
                    <a:pt x="43" y="4"/>
                    <a:pt x="42" y="4"/>
                    <a:pt x="41" y="4"/>
                  </a:cubicBezTo>
                  <a:cubicBezTo>
                    <a:pt x="40" y="4"/>
                    <a:pt x="38" y="4"/>
                    <a:pt x="37" y="5"/>
                  </a:cubicBezTo>
                  <a:cubicBezTo>
                    <a:pt x="35" y="5"/>
                    <a:pt x="34" y="5"/>
                    <a:pt x="32" y="6"/>
                  </a:cubicBezTo>
                  <a:cubicBezTo>
                    <a:pt x="31" y="6"/>
                    <a:pt x="30" y="7"/>
                    <a:pt x="30" y="7"/>
                  </a:cubicBezTo>
                  <a:cubicBezTo>
                    <a:pt x="27" y="8"/>
                    <a:pt x="25" y="9"/>
                    <a:pt x="23" y="11"/>
                  </a:cubicBezTo>
                  <a:cubicBezTo>
                    <a:pt x="23" y="11"/>
                    <a:pt x="22" y="11"/>
                    <a:pt x="22" y="12"/>
                  </a:cubicBezTo>
                  <a:cubicBezTo>
                    <a:pt x="20" y="13"/>
                    <a:pt x="18" y="15"/>
                    <a:pt x="16" y="17"/>
                  </a:cubicBezTo>
                  <a:cubicBezTo>
                    <a:pt x="15" y="18"/>
                    <a:pt x="14" y="19"/>
                    <a:pt x="14" y="20"/>
                  </a:cubicBezTo>
                  <a:cubicBezTo>
                    <a:pt x="9" y="36"/>
                    <a:pt x="4" y="55"/>
                    <a:pt x="0" y="76"/>
                  </a:cubicBezTo>
                  <a:cubicBezTo>
                    <a:pt x="98" y="74"/>
                    <a:pt x="198" y="72"/>
                    <a:pt x="296" y="70"/>
                  </a:cubicBezTo>
                  <a:cubicBezTo>
                    <a:pt x="291" y="51"/>
                    <a:pt x="285" y="33"/>
                    <a:pt x="280" y="18"/>
                  </a:cubicBezTo>
                  <a:cubicBezTo>
                    <a:pt x="270" y="4"/>
                    <a:pt x="259" y="1"/>
                    <a:pt x="249" y="0"/>
                  </a:cubicBezTo>
                  <a:cubicBezTo>
                    <a:pt x="236" y="7"/>
                    <a:pt x="223" y="14"/>
                    <a:pt x="211" y="21"/>
                  </a:cubicBezTo>
                  <a:cubicBezTo>
                    <a:pt x="179" y="39"/>
                    <a:pt x="132" y="39"/>
                    <a:pt x="101" y="21"/>
                  </a:cubicBezTo>
                  <a:cubicBezTo>
                    <a:pt x="98" y="19"/>
                    <a:pt x="95" y="17"/>
                    <a:pt x="92" y="16"/>
                  </a:cubicBezTo>
                  <a:cubicBezTo>
                    <a:pt x="92" y="16"/>
                    <a:pt x="92" y="16"/>
                    <a:pt x="92" y="16"/>
                  </a:cubicBezTo>
                  <a:close/>
                </a:path>
              </a:pathLst>
            </a:custGeom>
            <a:solidFill>
              <a:schemeClr val="accent1"/>
            </a:solidFill>
            <a:ln w="3175">
              <a:solidFill>
                <a:schemeClr val="bg1"/>
              </a:solidFill>
            </a:ln>
          </p:spPr>
          <p:txBody>
            <a:bodyPr anchor="ctr"/>
            <a:lstStyle/>
            <a:p>
              <a:pPr algn="ctr"/>
              <a:endParaRPr/>
            </a:p>
          </p:txBody>
        </p:sp>
        <p:sp>
          <p:nvSpPr>
            <p:cNvPr id="99" name="Freeform: Shape 146"/>
            <p:cNvSpPr/>
            <p:nvPr/>
          </p:nvSpPr>
          <p:spPr bwMode="auto">
            <a:xfrm>
              <a:off x="6746156" y="2650833"/>
              <a:ext cx="1212729" cy="2024583"/>
            </a:xfrm>
            <a:custGeom>
              <a:avLst/>
              <a:gdLst>
                <a:gd name="T0" fmla="*/ 254 w 363"/>
                <a:gd name="T1" fmla="*/ 153 h 606"/>
                <a:gd name="T2" fmla="*/ 245 w 363"/>
                <a:gd name="T3" fmla="*/ 152 h 606"/>
                <a:gd name="T4" fmla="*/ 231 w 363"/>
                <a:gd name="T5" fmla="*/ 147 h 606"/>
                <a:gd name="T6" fmla="*/ 212 w 363"/>
                <a:gd name="T7" fmla="*/ 132 h 606"/>
                <a:gd name="T8" fmla="*/ 207 w 363"/>
                <a:gd name="T9" fmla="*/ 123 h 606"/>
                <a:gd name="T10" fmla="*/ 208 w 363"/>
                <a:gd name="T11" fmla="*/ 93 h 606"/>
                <a:gd name="T12" fmla="*/ 213 w 363"/>
                <a:gd name="T13" fmla="*/ 82 h 606"/>
                <a:gd name="T14" fmla="*/ 153 w 363"/>
                <a:gd name="T15" fmla="*/ 0 h 606"/>
                <a:gd name="T16" fmla="*/ 152 w 363"/>
                <a:gd name="T17" fmla="*/ 0 h 606"/>
                <a:gd name="T18" fmla="*/ 152 w 363"/>
                <a:gd name="T19" fmla="*/ 0 h 606"/>
                <a:gd name="T20" fmla="*/ 152 w 363"/>
                <a:gd name="T21" fmla="*/ 0 h 606"/>
                <a:gd name="T22" fmla="*/ 152 w 363"/>
                <a:gd name="T23" fmla="*/ 0 h 606"/>
                <a:gd name="T24" fmla="*/ 151 w 363"/>
                <a:gd name="T25" fmla="*/ 0 h 606"/>
                <a:gd name="T26" fmla="*/ 151 w 363"/>
                <a:gd name="T27" fmla="*/ 0 h 606"/>
                <a:gd name="T28" fmla="*/ 147 w 363"/>
                <a:gd name="T29" fmla="*/ 0 h 606"/>
                <a:gd name="T30" fmla="*/ 110 w 363"/>
                <a:gd name="T31" fmla="*/ 18 h 606"/>
                <a:gd name="T32" fmla="*/ 107 w 363"/>
                <a:gd name="T33" fmla="*/ 23 h 606"/>
                <a:gd name="T34" fmla="*/ 104 w 363"/>
                <a:gd name="T35" fmla="*/ 29 h 606"/>
                <a:gd name="T36" fmla="*/ 102 w 363"/>
                <a:gd name="T37" fmla="*/ 35 h 606"/>
                <a:gd name="T38" fmla="*/ 101 w 363"/>
                <a:gd name="T39" fmla="*/ 42 h 606"/>
                <a:gd name="T40" fmla="*/ 102 w 363"/>
                <a:gd name="T41" fmla="*/ 48 h 606"/>
                <a:gd name="T42" fmla="*/ 122 w 363"/>
                <a:gd name="T43" fmla="*/ 84 h 606"/>
                <a:gd name="T44" fmla="*/ 120 w 363"/>
                <a:gd name="T45" fmla="*/ 151 h 606"/>
                <a:gd name="T46" fmla="*/ 112 w 363"/>
                <a:gd name="T47" fmla="*/ 154 h 606"/>
                <a:gd name="T48" fmla="*/ 1 w 363"/>
                <a:gd name="T49" fmla="*/ 159 h 606"/>
                <a:gd name="T50" fmla="*/ 27 w 363"/>
                <a:gd name="T51" fmla="*/ 315 h 606"/>
                <a:gd name="T52" fmla="*/ 49 w 363"/>
                <a:gd name="T53" fmla="*/ 320 h 606"/>
                <a:gd name="T54" fmla="*/ 75 w 363"/>
                <a:gd name="T55" fmla="*/ 307 h 606"/>
                <a:gd name="T56" fmla="*/ 79 w 363"/>
                <a:gd name="T57" fmla="*/ 304 h 606"/>
                <a:gd name="T58" fmla="*/ 122 w 363"/>
                <a:gd name="T59" fmla="*/ 285 h 606"/>
                <a:gd name="T60" fmla="*/ 128 w 363"/>
                <a:gd name="T61" fmla="*/ 286 h 606"/>
                <a:gd name="T62" fmla="*/ 135 w 363"/>
                <a:gd name="T63" fmla="*/ 289 h 606"/>
                <a:gd name="T64" fmla="*/ 169 w 363"/>
                <a:gd name="T65" fmla="*/ 369 h 606"/>
                <a:gd name="T66" fmla="*/ 78 w 363"/>
                <a:gd name="T67" fmla="*/ 425 h 606"/>
                <a:gd name="T68" fmla="*/ 1 w 363"/>
                <a:gd name="T69" fmla="*/ 599 h 606"/>
                <a:gd name="T70" fmla="*/ 327 w 363"/>
                <a:gd name="T71" fmla="*/ 598 h 606"/>
                <a:gd name="T72" fmla="*/ 329 w 363"/>
                <a:gd name="T73" fmla="*/ 592 h 606"/>
                <a:gd name="T74" fmla="*/ 255 w 363"/>
                <a:gd name="T75" fmla="*/ 153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3" h="606">
                  <a:moveTo>
                    <a:pt x="255" y="153"/>
                  </a:moveTo>
                  <a:cubicBezTo>
                    <a:pt x="254" y="153"/>
                    <a:pt x="254" y="153"/>
                    <a:pt x="254" y="153"/>
                  </a:cubicBezTo>
                  <a:cubicBezTo>
                    <a:pt x="252" y="153"/>
                    <a:pt x="249" y="153"/>
                    <a:pt x="247" y="152"/>
                  </a:cubicBezTo>
                  <a:cubicBezTo>
                    <a:pt x="245" y="152"/>
                    <a:pt x="245" y="152"/>
                    <a:pt x="245" y="152"/>
                  </a:cubicBezTo>
                  <a:cubicBezTo>
                    <a:pt x="243" y="152"/>
                    <a:pt x="241" y="151"/>
                    <a:pt x="239" y="150"/>
                  </a:cubicBezTo>
                  <a:cubicBezTo>
                    <a:pt x="236" y="149"/>
                    <a:pt x="234" y="148"/>
                    <a:pt x="231" y="147"/>
                  </a:cubicBezTo>
                  <a:cubicBezTo>
                    <a:pt x="231" y="147"/>
                    <a:pt x="230" y="147"/>
                    <a:pt x="229" y="147"/>
                  </a:cubicBezTo>
                  <a:cubicBezTo>
                    <a:pt x="221" y="143"/>
                    <a:pt x="216" y="138"/>
                    <a:pt x="212" y="132"/>
                  </a:cubicBezTo>
                  <a:cubicBezTo>
                    <a:pt x="211" y="131"/>
                    <a:pt x="211" y="130"/>
                    <a:pt x="210" y="130"/>
                  </a:cubicBezTo>
                  <a:cubicBezTo>
                    <a:pt x="209" y="128"/>
                    <a:pt x="208" y="125"/>
                    <a:pt x="207" y="123"/>
                  </a:cubicBezTo>
                  <a:cubicBezTo>
                    <a:pt x="205" y="115"/>
                    <a:pt x="205" y="106"/>
                    <a:pt x="207" y="97"/>
                  </a:cubicBezTo>
                  <a:cubicBezTo>
                    <a:pt x="207" y="96"/>
                    <a:pt x="207" y="95"/>
                    <a:pt x="208" y="93"/>
                  </a:cubicBezTo>
                  <a:cubicBezTo>
                    <a:pt x="208" y="92"/>
                    <a:pt x="209" y="91"/>
                    <a:pt x="209" y="89"/>
                  </a:cubicBezTo>
                  <a:cubicBezTo>
                    <a:pt x="210" y="87"/>
                    <a:pt x="211" y="85"/>
                    <a:pt x="213" y="82"/>
                  </a:cubicBezTo>
                  <a:cubicBezTo>
                    <a:pt x="212" y="82"/>
                    <a:pt x="212" y="82"/>
                    <a:pt x="212" y="82"/>
                  </a:cubicBezTo>
                  <a:cubicBezTo>
                    <a:pt x="237" y="46"/>
                    <a:pt x="206" y="3"/>
                    <a:pt x="153" y="0"/>
                  </a:cubicBezTo>
                  <a:cubicBezTo>
                    <a:pt x="153" y="0"/>
                    <a:pt x="153" y="0"/>
                    <a:pt x="153" y="0"/>
                  </a:cubicBezTo>
                  <a:cubicBezTo>
                    <a:pt x="152" y="0"/>
                    <a:pt x="152" y="0"/>
                    <a:pt x="152" y="0"/>
                  </a:cubicBezTo>
                  <a:cubicBezTo>
                    <a:pt x="152" y="0"/>
                    <a:pt x="152" y="0"/>
                    <a:pt x="152" y="0"/>
                  </a:cubicBezTo>
                  <a:cubicBezTo>
                    <a:pt x="152" y="0"/>
                    <a:pt x="152" y="0"/>
                    <a:pt x="152" y="0"/>
                  </a:cubicBezTo>
                  <a:cubicBezTo>
                    <a:pt x="152" y="0"/>
                    <a:pt x="152" y="0"/>
                    <a:pt x="152" y="0"/>
                  </a:cubicBezTo>
                  <a:cubicBezTo>
                    <a:pt x="152" y="0"/>
                    <a:pt x="152" y="0"/>
                    <a:pt x="152" y="0"/>
                  </a:cubicBezTo>
                  <a:cubicBezTo>
                    <a:pt x="152" y="0"/>
                    <a:pt x="152" y="0"/>
                    <a:pt x="152" y="0"/>
                  </a:cubicBezTo>
                  <a:cubicBezTo>
                    <a:pt x="152" y="0"/>
                    <a:pt x="152" y="0"/>
                    <a:pt x="152" y="0"/>
                  </a:cubicBezTo>
                  <a:cubicBezTo>
                    <a:pt x="152" y="0"/>
                    <a:pt x="152" y="0"/>
                    <a:pt x="152" y="0"/>
                  </a:cubicBezTo>
                  <a:cubicBezTo>
                    <a:pt x="151" y="0"/>
                    <a:pt x="151" y="0"/>
                    <a:pt x="151" y="0"/>
                  </a:cubicBezTo>
                  <a:cubicBezTo>
                    <a:pt x="151" y="0"/>
                    <a:pt x="151" y="0"/>
                    <a:pt x="151" y="0"/>
                  </a:cubicBezTo>
                  <a:cubicBezTo>
                    <a:pt x="151" y="0"/>
                    <a:pt x="151" y="0"/>
                    <a:pt x="151" y="0"/>
                  </a:cubicBezTo>
                  <a:cubicBezTo>
                    <a:pt x="147" y="0"/>
                    <a:pt x="147" y="0"/>
                    <a:pt x="147" y="0"/>
                  </a:cubicBezTo>
                  <a:cubicBezTo>
                    <a:pt x="147" y="0"/>
                    <a:pt x="147" y="0"/>
                    <a:pt x="147" y="0"/>
                  </a:cubicBezTo>
                  <a:cubicBezTo>
                    <a:pt x="147" y="0"/>
                    <a:pt x="147" y="0"/>
                    <a:pt x="147" y="0"/>
                  </a:cubicBezTo>
                  <a:cubicBezTo>
                    <a:pt x="129" y="3"/>
                    <a:pt x="117" y="9"/>
                    <a:pt x="110" y="18"/>
                  </a:cubicBezTo>
                  <a:cubicBezTo>
                    <a:pt x="109" y="19"/>
                    <a:pt x="109" y="20"/>
                    <a:pt x="108" y="21"/>
                  </a:cubicBezTo>
                  <a:cubicBezTo>
                    <a:pt x="107" y="22"/>
                    <a:pt x="107" y="22"/>
                    <a:pt x="107" y="23"/>
                  </a:cubicBezTo>
                  <a:cubicBezTo>
                    <a:pt x="106" y="24"/>
                    <a:pt x="105" y="26"/>
                    <a:pt x="105" y="27"/>
                  </a:cubicBezTo>
                  <a:cubicBezTo>
                    <a:pt x="104" y="28"/>
                    <a:pt x="104" y="28"/>
                    <a:pt x="104" y="29"/>
                  </a:cubicBezTo>
                  <a:cubicBezTo>
                    <a:pt x="103" y="30"/>
                    <a:pt x="103" y="32"/>
                    <a:pt x="103" y="33"/>
                  </a:cubicBezTo>
                  <a:cubicBezTo>
                    <a:pt x="102" y="34"/>
                    <a:pt x="102" y="35"/>
                    <a:pt x="102" y="35"/>
                  </a:cubicBezTo>
                  <a:cubicBezTo>
                    <a:pt x="102" y="37"/>
                    <a:pt x="102" y="38"/>
                    <a:pt x="102" y="39"/>
                  </a:cubicBezTo>
                  <a:cubicBezTo>
                    <a:pt x="101" y="40"/>
                    <a:pt x="101" y="41"/>
                    <a:pt x="101" y="42"/>
                  </a:cubicBezTo>
                  <a:cubicBezTo>
                    <a:pt x="101" y="44"/>
                    <a:pt x="101" y="46"/>
                    <a:pt x="102" y="48"/>
                  </a:cubicBezTo>
                  <a:cubicBezTo>
                    <a:pt x="102" y="48"/>
                    <a:pt x="102" y="48"/>
                    <a:pt x="102" y="48"/>
                  </a:cubicBezTo>
                  <a:cubicBezTo>
                    <a:pt x="103" y="60"/>
                    <a:pt x="109" y="72"/>
                    <a:pt x="123" y="84"/>
                  </a:cubicBezTo>
                  <a:cubicBezTo>
                    <a:pt x="122" y="84"/>
                    <a:pt x="122" y="84"/>
                    <a:pt x="122" y="84"/>
                  </a:cubicBezTo>
                  <a:cubicBezTo>
                    <a:pt x="141" y="104"/>
                    <a:pt x="150" y="135"/>
                    <a:pt x="120" y="150"/>
                  </a:cubicBezTo>
                  <a:cubicBezTo>
                    <a:pt x="120" y="151"/>
                    <a:pt x="120" y="151"/>
                    <a:pt x="120" y="151"/>
                  </a:cubicBezTo>
                  <a:cubicBezTo>
                    <a:pt x="118" y="152"/>
                    <a:pt x="116" y="153"/>
                    <a:pt x="113" y="154"/>
                  </a:cubicBezTo>
                  <a:cubicBezTo>
                    <a:pt x="113" y="154"/>
                    <a:pt x="112" y="154"/>
                    <a:pt x="112" y="154"/>
                  </a:cubicBezTo>
                  <a:cubicBezTo>
                    <a:pt x="109" y="155"/>
                    <a:pt x="106" y="156"/>
                    <a:pt x="102" y="157"/>
                  </a:cubicBezTo>
                  <a:cubicBezTo>
                    <a:pt x="69" y="158"/>
                    <a:pt x="35" y="158"/>
                    <a:pt x="1" y="159"/>
                  </a:cubicBezTo>
                  <a:cubicBezTo>
                    <a:pt x="4" y="195"/>
                    <a:pt x="5" y="234"/>
                    <a:pt x="6" y="274"/>
                  </a:cubicBezTo>
                  <a:cubicBezTo>
                    <a:pt x="11" y="296"/>
                    <a:pt x="18" y="308"/>
                    <a:pt x="27" y="315"/>
                  </a:cubicBezTo>
                  <a:cubicBezTo>
                    <a:pt x="32" y="319"/>
                    <a:pt x="38" y="321"/>
                    <a:pt x="45" y="321"/>
                  </a:cubicBezTo>
                  <a:cubicBezTo>
                    <a:pt x="46" y="321"/>
                    <a:pt x="47" y="321"/>
                    <a:pt x="49" y="320"/>
                  </a:cubicBezTo>
                  <a:cubicBezTo>
                    <a:pt x="49" y="320"/>
                    <a:pt x="49" y="320"/>
                    <a:pt x="50" y="320"/>
                  </a:cubicBezTo>
                  <a:cubicBezTo>
                    <a:pt x="60" y="318"/>
                    <a:pt x="70" y="311"/>
                    <a:pt x="75" y="307"/>
                  </a:cubicBezTo>
                  <a:cubicBezTo>
                    <a:pt x="76" y="306"/>
                    <a:pt x="77" y="305"/>
                    <a:pt x="79" y="304"/>
                  </a:cubicBezTo>
                  <a:cubicBezTo>
                    <a:pt x="79" y="304"/>
                    <a:pt x="79" y="304"/>
                    <a:pt x="79" y="304"/>
                  </a:cubicBezTo>
                  <a:cubicBezTo>
                    <a:pt x="83" y="299"/>
                    <a:pt x="87" y="294"/>
                    <a:pt x="95" y="290"/>
                  </a:cubicBezTo>
                  <a:cubicBezTo>
                    <a:pt x="104" y="285"/>
                    <a:pt x="113" y="283"/>
                    <a:pt x="122" y="285"/>
                  </a:cubicBezTo>
                  <a:cubicBezTo>
                    <a:pt x="122" y="285"/>
                    <a:pt x="122" y="285"/>
                    <a:pt x="122" y="285"/>
                  </a:cubicBezTo>
                  <a:cubicBezTo>
                    <a:pt x="124" y="285"/>
                    <a:pt x="126" y="286"/>
                    <a:pt x="128" y="286"/>
                  </a:cubicBezTo>
                  <a:cubicBezTo>
                    <a:pt x="129" y="286"/>
                    <a:pt x="129" y="286"/>
                    <a:pt x="129" y="286"/>
                  </a:cubicBezTo>
                  <a:cubicBezTo>
                    <a:pt x="131" y="287"/>
                    <a:pt x="133" y="288"/>
                    <a:pt x="135" y="289"/>
                  </a:cubicBezTo>
                  <a:cubicBezTo>
                    <a:pt x="136" y="289"/>
                    <a:pt x="136" y="289"/>
                    <a:pt x="136" y="289"/>
                  </a:cubicBezTo>
                  <a:cubicBezTo>
                    <a:pt x="157" y="301"/>
                    <a:pt x="173" y="330"/>
                    <a:pt x="169" y="369"/>
                  </a:cubicBezTo>
                  <a:cubicBezTo>
                    <a:pt x="169" y="373"/>
                    <a:pt x="169" y="376"/>
                    <a:pt x="168" y="378"/>
                  </a:cubicBezTo>
                  <a:cubicBezTo>
                    <a:pt x="158" y="439"/>
                    <a:pt x="106" y="465"/>
                    <a:pt x="78" y="425"/>
                  </a:cubicBezTo>
                  <a:cubicBezTo>
                    <a:pt x="78" y="425"/>
                    <a:pt x="27" y="369"/>
                    <a:pt x="6" y="456"/>
                  </a:cubicBezTo>
                  <a:cubicBezTo>
                    <a:pt x="5" y="502"/>
                    <a:pt x="4" y="550"/>
                    <a:pt x="1" y="599"/>
                  </a:cubicBezTo>
                  <a:cubicBezTo>
                    <a:pt x="1" y="601"/>
                    <a:pt x="1" y="604"/>
                    <a:pt x="0" y="606"/>
                  </a:cubicBezTo>
                  <a:cubicBezTo>
                    <a:pt x="115" y="604"/>
                    <a:pt x="226" y="601"/>
                    <a:pt x="327" y="598"/>
                  </a:cubicBezTo>
                  <a:cubicBezTo>
                    <a:pt x="327" y="598"/>
                    <a:pt x="327" y="598"/>
                    <a:pt x="327" y="598"/>
                  </a:cubicBezTo>
                  <a:cubicBezTo>
                    <a:pt x="328" y="596"/>
                    <a:pt x="328" y="594"/>
                    <a:pt x="329" y="592"/>
                  </a:cubicBezTo>
                  <a:cubicBezTo>
                    <a:pt x="361" y="422"/>
                    <a:pt x="363" y="274"/>
                    <a:pt x="346" y="151"/>
                  </a:cubicBezTo>
                  <a:cubicBezTo>
                    <a:pt x="316" y="152"/>
                    <a:pt x="286" y="153"/>
                    <a:pt x="255" y="153"/>
                  </a:cubicBezTo>
                  <a:cubicBezTo>
                    <a:pt x="255" y="153"/>
                    <a:pt x="255" y="153"/>
                    <a:pt x="255" y="153"/>
                  </a:cubicBezTo>
                  <a:close/>
                </a:path>
              </a:pathLst>
            </a:custGeom>
            <a:solidFill>
              <a:srgbClr val="A4A8A7"/>
            </a:solidFill>
            <a:ln w="3175">
              <a:solidFill>
                <a:schemeClr val="bg1"/>
              </a:solidFill>
            </a:ln>
          </p:spPr>
          <p:txBody>
            <a:bodyPr anchor="ctr"/>
            <a:lstStyle/>
            <a:p>
              <a:pPr algn="ctr"/>
              <a:endParaRPr/>
            </a:p>
          </p:txBody>
        </p:sp>
        <p:sp>
          <p:nvSpPr>
            <p:cNvPr id="100" name="Freeform: Shape 147"/>
            <p:cNvSpPr/>
            <p:nvPr/>
          </p:nvSpPr>
          <p:spPr bwMode="auto">
            <a:xfrm>
              <a:off x="4361122" y="2697995"/>
              <a:ext cx="1226204" cy="2024583"/>
            </a:xfrm>
            <a:custGeom>
              <a:avLst/>
              <a:gdLst>
                <a:gd name="T0" fmla="*/ 347 w 367"/>
                <a:gd name="T1" fmla="*/ 152 h 606"/>
                <a:gd name="T2" fmla="*/ 346 w 367"/>
                <a:gd name="T3" fmla="*/ 153 h 606"/>
                <a:gd name="T4" fmla="*/ 211 w 367"/>
                <a:gd name="T5" fmla="*/ 136 h 606"/>
                <a:gd name="T6" fmla="*/ 216 w 367"/>
                <a:gd name="T7" fmla="*/ 91 h 606"/>
                <a:gd name="T8" fmla="*/ 240 w 367"/>
                <a:gd name="T9" fmla="*/ 43 h 606"/>
                <a:gd name="T10" fmla="*/ 238 w 367"/>
                <a:gd name="T11" fmla="*/ 30 h 606"/>
                <a:gd name="T12" fmla="*/ 232 w 367"/>
                <a:gd name="T13" fmla="*/ 19 h 606"/>
                <a:gd name="T14" fmla="*/ 222 w 367"/>
                <a:gd name="T15" fmla="*/ 9 h 606"/>
                <a:gd name="T16" fmla="*/ 208 w 367"/>
                <a:gd name="T17" fmla="*/ 3 h 606"/>
                <a:gd name="T18" fmla="*/ 190 w 367"/>
                <a:gd name="T19" fmla="*/ 0 h 606"/>
                <a:gd name="T20" fmla="*/ 170 w 367"/>
                <a:gd name="T21" fmla="*/ 3 h 606"/>
                <a:gd name="T22" fmla="*/ 125 w 367"/>
                <a:gd name="T23" fmla="*/ 43 h 606"/>
                <a:gd name="T24" fmla="*/ 125 w 367"/>
                <a:gd name="T25" fmla="*/ 73 h 606"/>
                <a:gd name="T26" fmla="*/ 132 w 367"/>
                <a:gd name="T27" fmla="*/ 85 h 606"/>
                <a:gd name="T28" fmla="*/ 132 w 367"/>
                <a:gd name="T29" fmla="*/ 138 h 606"/>
                <a:gd name="T30" fmla="*/ 128 w 367"/>
                <a:gd name="T31" fmla="*/ 142 h 606"/>
                <a:gd name="T32" fmla="*/ 104 w 367"/>
                <a:gd name="T33" fmla="*/ 156 h 606"/>
                <a:gd name="T34" fmla="*/ 93 w 367"/>
                <a:gd name="T35" fmla="*/ 157 h 606"/>
                <a:gd name="T36" fmla="*/ 0 w 367"/>
                <a:gd name="T37" fmla="*/ 262 h 606"/>
                <a:gd name="T38" fmla="*/ 6 w 367"/>
                <a:gd name="T39" fmla="*/ 294 h 606"/>
                <a:gd name="T40" fmla="*/ 9 w 367"/>
                <a:gd name="T41" fmla="*/ 301 h 606"/>
                <a:gd name="T42" fmla="*/ 12 w 367"/>
                <a:gd name="T43" fmla="*/ 307 h 606"/>
                <a:gd name="T44" fmla="*/ 39 w 367"/>
                <a:gd name="T45" fmla="*/ 320 h 606"/>
                <a:gd name="T46" fmla="*/ 96 w 367"/>
                <a:gd name="T47" fmla="*/ 285 h 606"/>
                <a:gd name="T48" fmla="*/ 99 w 367"/>
                <a:gd name="T49" fmla="*/ 285 h 606"/>
                <a:gd name="T50" fmla="*/ 117 w 367"/>
                <a:gd name="T51" fmla="*/ 289 h 606"/>
                <a:gd name="T52" fmla="*/ 130 w 367"/>
                <a:gd name="T53" fmla="*/ 298 h 606"/>
                <a:gd name="T54" fmla="*/ 134 w 367"/>
                <a:gd name="T55" fmla="*/ 304 h 606"/>
                <a:gd name="T56" fmla="*/ 155 w 367"/>
                <a:gd name="T57" fmla="*/ 378 h 606"/>
                <a:gd name="T58" fmla="*/ 92 w 367"/>
                <a:gd name="T59" fmla="*/ 439 h 606"/>
                <a:gd name="T60" fmla="*/ 82 w 367"/>
                <a:gd name="T61" fmla="*/ 432 h 606"/>
                <a:gd name="T62" fmla="*/ 74 w 367"/>
                <a:gd name="T63" fmla="*/ 424 h 606"/>
                <a:gd name="T64" fmla="*/ 45 w 367"/>
                <a:gd name="T65" fmla="*/ 407 h 606"/>
                <a:gd name="T66" fmla="*/ 39 w 367"/>
                <a:gd name="T67" fmla="*/ 407 h 606"/>
                <a:gd name="T68" fmla="*/ 35 w 367"/>
                <a:gd name="T69" fmla="*/ 408 h 606"/>
                <a:gd name="T70" fmla="*/ 31 w 367"/>
                <a:gd name="T71" fmla="*/ 410 h 606"/>
                <a:gd name="T72" fmla="*/ 16 w 367"/>
                <a:gd name="T73" fmla="*/ 470 h 606"/>
                <a:gd name="T74" fmla="*/ 41 w 367"/>
                <a:gd name="T75" fmla="*/ 604 h 606"/>
                <a:gd name="T76" fmla="*/ 367 w 367"/>
                <a:gd name="T77" fmla="*/ 600 h 606"/>
                <a:gd name="T78" fmla="*/ 366 w 367"/>
                <a:gd name="T79" fmla="*/ 59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7" h="606">
                  <a:moveTo>
                    <a:pt x="349" y="152"/>
                  </a:moveTo>
                  <a:cubicBezTo>
                    <a:pt x="347" y="152"/>
                    <a:pt x="347" y="152"/>
                    <a:pt x="347" y="152"/>
                  </a:cubicBezTo>
                  <a:cubicBezTo>
                    <a:pt x="346" y="152"/>
                    <a:pt x="346" y="152"/>
                    <a:pt x="346" y="152"/>
                  </a:cubicBezTo>
                  <a:cubicBezTo>
                    <a:pt x="346" y="153"/>
                    <a:pt x="346" y="153"/>
                    <a:pt x="346" y="153"/>
                  </a:cubicBezTo>
                  <a:cubicBezTo>
                    <a:pt x="312" y="153"/>
                    <a:pt x="278" y="154"/>
                    <a:pt x="244" y="155"/>
                  </a:cubicBezTo>
                  <a:cubicBezTo>
                    <a:pt x="228" y="152"/>
                    <a:pt x="217" y="145"/>
                    <a:pt x="211" y="136"/>
                  </a:cubicBezTo>
                  <a:cubicBezTo>
                    <a:pt x="200" y="122"/>
                    <a:pt x="206" y="106"/>
                    <a:pt x="213" y="95"/>
                  </a:cubicBezTo>
                  <a:cubicBezTo>
                    <a:pt x="214" y="93"/>
                    <a:pt x="215" y="92"/>
                    <a:pt x="216" y="91"/>
                  </a:cubicBezTo>
                  <a:cubicBezTo>
                    <a:pt x="219" y="86"/>
                    <a:pt x="223" y="83"/>
                    <a:pt x="223" y="82"/>
                  </a:cubicBezTo>
                  <a:cubicBezTo>
                    <a:pt x="235" y="71"/>
                    <a:pt x="240" y="56"/>
                    <a:pt x="240" y="43"/>
                  </a:cubicBezTo>
                  <a:cubicBezTo>
                    <a:pt x="240" y="42"/>
                    <a:pt x="240" y="42"/>
                    <a:pt x="240" y="41"/>
                  </a:cubicBezTo>
                  <a:cubicBezTo>
                    <a:pt x="240" y="37"/>
                    <a:pt x="239" y="34"/>
                    <a:pt x="238" y="30"/>
                  </a:cubicBezTo>
                  <a:cubicBezTo>
                    <a:pt x="238" y="29"/>
                    <a:pt x="237" y="28"/>
                    <a:pt x="236" y="26"/>
                  </a:cubicBezTo>
                  <a:cubicBezTo>
                    <a:pt x="235" y="24"/>
                    <a:pt x="234" y="21"/>
                    <a:pt x="232" y="19"/>
                  </a:cubicBezTo>
                  <a:cubicBezTo>
                    <a:pt x="231" y="17"/>
                    <a:pt x="229" y="16"/>
                    <a:pt x="228" y="14"/>
                  </a:cubicBezTo>
                  <a:cubicBezTo>
                    <a:pt x="226" y="12"/>
                    <a:pt x="224" y="11"/>
                    <a:pt x="222" y="9"/>
                  </a:cubicBezTo>
                  <a:cubicBezTo>
                    <a:pt x="220" y="8"/>
                    <a:pt x="217" y="6"/>
                    <a:pt x="214" y="5"/>
                  </a:cubicBezTo>
                  <a:cubicBezTo>
                    <a:pt x="212" y="4"/>
                    <a:pt x="210" y="3"/>
                    <a:pt x="208" y="3"/>
                  </a:cubicBezTo>
                  <a:cubicBezTo>
                    <a:pt x="206" y="2"/>
                    <a:pt x="204" y="2"/>
                    <a:pt x="202" y="2"/>
                  </a:cubicBezTo>
                  <a:cubicBezTo>
                    <a:pt x="198" y="1"/>
                    <a:pt x="194" y="0"/>
                    <a:pt x="190" y="0"/>
                  </a:cubicBezTo>
                  <a:cubicBezTo>
                    <a:pt x="188" y="0"/>
                    <a:pt x="186" y="0"/>
                    <a:pt x="185" y="0"/>
                  </a:cubicBezTo>
                  <a:cubicBezTo>
                    <a:pt x="180" y="1"/>
                    <a:pt x="175" y="2"/>
                    <a:pt x="170" y="3"/>
                  </a:cubicBezTo>
                  <a:cubicBezTo>
                    <a:pt x="150" y="10"/>
                    <a:pt x="133" y="24"/>
                    <a:pt x="126" y="41"/>
                  </a:cubicBezTo>
                  <a:cubicBezTo>
                    <a:pt x="125" y="42"/>
                    <a:pt x="125" y="43"/>
                    <a:pt x="125" y="43"/>
                  </a:cubicBezTo>
                  <a:cubicBezTo>
                    <a:pt x="124" y="45"/>
                    <a:pt x="124" y="47"/>
                    <a:pt x="123" y="48"/>
                  </a:cubicBezTo>
                  <a:cubicBezTo>
                    <a:pt x="122" y="57"/>
                    <a:pt x="122" y="65"/>
                    <a:pt x="125" y="73"/>
                  </a:cubicBezTo>
                  <a:cubicBezTo>
                    <a:pt x="125" y="73"/>
                    <a:pt x="125" y="73"/>
                    <a:pt x="126" y="74"/>
                  </a:cubicBezTo>
                  <a:cubicBezTo>
                    <a:pt x="127" y="78"/>
                    <a:pt x="129" y="81"/>
                    <a:pt x="132" y="85"/>
                  </a:cubicBezTo>
                  <a:cubicBezTo>
                    <a:pt x="132" y="86"/>
                    <a:pt x="132" y="86"/>
                    <a:pt x="132" y="86"/>
                  </a:cubicBezTo>
                  <a:cubicBezTo>
                    <a:pt x="133" y="86"/>
                    <a:pt x="153" y="114"/>
                    <a:pt x="132" y="138"/>
                  </a:cubicBezTo>
                  <a:cubicBezTo>
                    <a:pt x="131" y="139"/>
                    <a:pt x="131" y="140"/>
                    <a:pt x="130" y="141"/>
                  </a:cubicBezTo>
                  <a:cubicBezTo>
                    <a:pt x="129" y="141"/>
                    <a:pt x="129" y="141"/>
                    <a:pt x="128" y="142"/>
                  </a:cubicBezTo>
                  <a:cubicBezTo>
                    <a:pt x="126" y="144"/>
                    <a:pt x="122" y="147"/>
                    <a:pt x="118" y="149"/>
                  </a:cubicBezTo>
                  <a:cubicBezTo>
                    <a:pt x="114" y="152"/>
                    <a:pt x="109" y="154"/>
                    <a:pt x="104" y="156"/>
                  </a:cubicBezTo>
                  <a:cubicBezTo>
                    <a:pt x="102" y="156"/>
                    <a:pt x="100" y="156"/>
                    <a:pt x="96" y="157"/>
                  </a:cubicBezTo>
                  <a:cubicBezTo>
                    <a:pt x="93" y="157"/>
                    <a:pt x="93" y="157"/>
                    <a:pt x="93" y="157"/>
                  </a:cubicBezTo>
                  <a:cubicBezTo>
                    <a:pt x="63" y="158"/>
                    <a:pt x="34" y="158"/>
                    <a:pt x="5" y="159"/>
                  </a:cubicBezTo>
                  <a:cubicBezTo>
                    <a:pt x="2" y="192"/>
                    <a:pt x="0" y="226"/>
                    <a:pt x="0" y="262"/>
                  </a:cubicBezTo>
                  <a:cubicBezTo>
                    <a:pt x="0" y="265"/>
                    <a:pt x="0" y="268"/>
                    <a:pt x="0" y="271"/>
                  </a:cubicBezTo>
                  <a:cubicBezTo>
                    <a:pt x="2" y="280"/>
                    <a:pt x="4" y="288"/>
                    <a:pt x="6" y="294"/>
                  </a:cubicBezTo>
                  <a:cubicBezTo>
                    <a:pt x="6" y="294"/>
                    <a:pt x="6" y="295"/>
                    <a:pt x="6" y="295"/>
                  </a:cubicBezTo>
                  <a:cubicBezTo>
                    <a:pt x="7" y="297"/>
                    <a:pt x="8" y="299"/>
                    <a:pt x="9" y="301"/>
                  </a:cubicBezTo>
                  <a:cubicBezTo>
                    <a:pt x="9" y="302"/>
                    <a:pt x="10" y="304"/>
                    <a:pt x="11" y="306"/>
                  </a:cubicBezTo>
                  <a:cubicBezTo>
                    <a:pt x="12" y="306"/>
                    <a:pt x="12" y="306"/>
                    <a:pt x="12" y="307"/>
                  </a:cubicBezTo>
                  <a:cubicBezTo>
                    <a:pt x="17" y="314"/>
                    <a:pt x="23" y="319"/>
                    <a:pt x="33" y="321"/>
                  </a:cubicBezTo>
                  <a:cubicBezTo>
                    <a:pt x="35" y="321"/>
                    <a:pt x="37" y="320"/>
                    <a:pt x="39" y="320"/>
                  </a:cubicBezTo>
                  <a:cubicBezTo>
                    <a:pt x="50" y="319"/>
                    <a:pt x="61" y="311"/>
                    <a:pt x="65" y="305"/>
                  </a:cubicBezTo>
                  <a:cubicBezTo>
                    <a:pt x="75" y="293"/>
                    <a:pt x="86" y="287"/>
                    <a:pt x="96" y="285"/>
                  </a:cubicBezTo>
                  <a:cubicBezTo>
                    <a:pt x="97" y="285"/>
                    <a:pt x="98" y="285"/>
                    <a:pt x="99" y="285"/>
                  </a:cubicBezTo>
                  <a:cubicBezTo>
                    <a:pt x="99" y="285"/>
                    <a:pt x="99" y="285"/>
                    <a:pt x="99" y="285"/>
                  </a:cubicBezTo>
                  <a:cubicBezTo>
                    <a:pt x="100" y="285"/>
                    <a:pt x="101" y="285"/>
                    <a:pt x="102" y="285"/>
                  </a:cubicBezTo>
                  <a:cubicBezTo>
                    <a:pt x="107" y="285"/>
                    <a:pt x="112" y="287"/>
                    <a:pt x="117" y="289"/>
                  </a:cubicBezTo>
                  <a:cubicBezTo>
                    <a:pt x="118" y="290"/>
                    <a:pt x="119" y="290"/>
                    <a:pt x="120" y="290"/>
                  </a:cubicBezTo>
                  <a:cubicBezTo>
                    <a:pt x="123" y="292"/>
                    <a:pt x="126" y="295"/>
                    <a:pt x="130" y="298"/>
                  </a:cubicBezTo>
                  <a:cubicBezTo>
                    <a:pt x="130" y="299"/>
                    <a:pt x="131" y="300"/>
                    <a:pt x="132" y="301"/>
                  </a:cubicBezTo>
                  <a:cubicBezTo>
                    <a:pt x="133" y="302"/>
                    <a:pt x="134" y="302"/>
                    <a:pt x="134" y="304"/>
                  </a:cubicBezTo>
                  <a:cubicBezTo>
                    <a:pt x="146" y="318"/>
                    <a:pt x="155" y="339"/>
                    <a:pt x="156" y="364"/>
                  </a:cubicBezTo>
                  <a:cubicBezTo>
                    <a:pt x="156" y="369"/>
                    <a:pt x="156" y="374"/>
                    <a:pt x="155" y="378"/>
                  </a:cubicBezTo>
                  <a:cubicBezTo>
                    <a:pt x="155" y="399"/>
                    <a:pt x="149" y="418"/>
                    <a:pt x="136" y="430"/>
                  </a:cubicBezTo>
                  <a:cubicBezTo>
                    <a:pt x="125" y="444"/>
                    <a:pt x="109" y="449"/>
                    <a:pt x="92" y="439"/>
                  </a:cubicBezTo>
                  <a:cubicBezTo>
                    <a:pt x="92" y="439"/>
                    <a:pt x="91" y="439"/>
                    <a:pt x="91" y="438"/>
                  </a:cubicBezTo>
                  <a:cubicBezTo>
                    <a:pt x="88" y="437"/>
                    <a:pt x="85" y="435"/>
                    <a:pt x="82" y="432"/>
                  </a:cubicBezTo>
                  <a:cubicBezTo>
                    <a:pt x="79" y="430"/>
                    <a:pt x="76" y="426"/>
                    <a:pt x="74" y="424"/>
                  </a:cubicBezTo>
                  <a:cubicBezTo>
                    <a:pt x="74" y="424"/>
                    <a:pt x="74" y="424"/>
                    <a:pt x="74" y="424"/>
                  </a:cubicBezTo>
                  <a:cubicBezTo>
                    <a:pt x="67" y="416"/>
                    <a:pt x="56" y="408"/>
                    <a:pt x="45" y="407"/>
                  </a:cubicBezTo>
                  <a:cubicBezTo>
                    <a:pt x="45" y="407"/>
                    <a:pt x="45" y="407"/>
                    <a:pt x="45" y="407"/>
                  </a:cubicBezTo>
                  <a:cubicBezTo>
                    <a:pt x="43" y="407"/>
                    <a:pt x="42" y="407"/>
                    <a:pt x="40" y="407"/>
                  </a:cubicBezTo>
                  <a:cubicBezTo>
                    <a:pt x="40" y="407"/>
                    <a:pt x="39" y="407"/>
                    <a:pt x="39" y="407"/>
                  </a:cubicBezTo>
                  <a:cubicBezTo>
                    <a:pt x="38" y="407"/>
                    <a:pt x="37" y="408"/>
                    <a:pt x="36" y="408"/>
                  </a:cubicBezTo>
                  <a:cubicBezTo>
                    <a:pt x="35" y="408"/>
                    <a:pt x="35" y="408"/>
                    <a:pt x="35" y="408"/>
                  </a:cubicBezTo>
                  <a:cubicBezTo>
                    <a:pt x="34" y="409"/>
                    <a:pt x="32" y="409"/>
                    <a:pt x="31" y="410"/>
                  </a:cubicBezTo>
                  <a:cubicBezTo>
                    <a:pt x="31" y="410"/>
                    <a:pt x="31" y="410"/>
                    <a:pt x="31" y="410"/>
                  </a:cubicBezTo>
                  <a:cubicBezTo>
                    <a:pt x="24" y="414"/>
                    <a:pt x="19" y="422"/>
                    <a:pt x="16" y="437"/>
                  </a:cubicBezTo>
                  <a:cubicBezTo>
                    <a:pt x="15" y="446"/>
                    <a:pt x="15" y="457"/>
                    <a:pt x="16" y="470"/>
                  </a:cubicBezTo>
                  <a:cubicBezTo>
                    <a:pt x="22" y="511"/>
                    <a:pt x="30" y="554"/>
                    <a:pt x="39" y="598"/>
                  </a:cubicBezTo>
                  <a:cubicBezTo>
                    <a:pt x="41" y="604"/>
                    <a:pt x="41" y="604"/>
                    <a:pt x="41" y="604"/>
                  </a:cubicBezTo>
                  <a:cubicBezTo>
                    <a:pt x="41" y="604"/>
                    <a:pt x="41" y="605"/>
                    <a:pt x="41" y="606"/>
                  </a:cubicBezTo>
                  <a:cubicBezTo>
                    <a:pt x="141" y="604"/>
                    <a:pt x="252" y="602"/>
                    <a:pt x="367" y="600"/>
                  </a:cubicBezTo>
                  <a:cubicBezTo>
                    <a:pt x="367" y="599"/>
                    <a:pt x="367" y="599"/>
                    <a:pt x="367" y="599"/>
                  </a:cubicBezTo>
                  <a:cubicBezTo>
                    <a:pt x="367" y="597"/>
                    <a:pt x="367" y="595"/>
                    <a:pt x="366" y="592"/>
                  </a:cubicBezTo>
                  <a:cubicBezTo>
                    <a:pt x="352" y="423"/>
                    <a:pt x="347" y="276"/>
                    <a:pt x="349" y="152"/>
                  </a:cubicBezTo>
                  <a:close/>
                </a:path>
              </a:pathLst>
            </a:custGeom>
            <a:solidFill>
              <a:srgbClr val="A4A8A7"/>
            </a:solidFill>
            <a:ln w="3175">
              <a:solidFill>
                <a:schemeClr val="bg1"/>
              </a:solidFill>
            </a:ln>
          </p:spPr>
          <p:txBody>
            <a:bodyPr anchor="ctr"/>
            <a:lstStyle/>
            <a:p>
              <a:pPr algn="ctr"/>
              <a:endParaRPr/>
            </a:p>
          </p:txBody>
        </p:sp>
        <p:sp>
          <p:nvSpPr>
            <p:cNvPr id="101" name="Freeform: Shape 148"/>
            <p:cNvSpPr/>
            <p:nvPr/>
          </p:nvSpPr>
          <p:spPr bwMode="auto">
            <a:xfrm>
              <a:off x="7359257" y="1724441"/>
              <a:ext cx="1457460" cy="781537"/>
            </a:xfrm>
            <a:custGeom>
              <a:avLst/>
              <a:gdLst>
                <a:gd name="connsiteX0" fmla="*/ 1172773 w 1457460"/>
                <a:gd name="connsiteY0" fmla="*/ 400982 h 781537"/>
                <a:gd name="connsiteX1" fmla="*/ 1171208 w 1457460"/>
                <a:gd name="connsiteY1" fmla="*/ 401065 h 781537"/>
                <a:gd name="connsiteX2" fmla="*/ 1171208 w 1457460"/>
                <a:gd name="connsiteY2" fmla="*/ 402547 h 781537"/>
                <a:gd name="connsiteX3" fmla="*/ 0 w 1457460"/>
                <a:gd name="connsiteY3" fmla="*/ 0 h 781537"/>
                <a:gd name="connsiteX4" fmla="*/ 80189 w 1457460"/>
                <a:gd name="connsiteY4" fmla="*/ 0 h 781537"/>
                <a:gd name="connsiteX5" fmla="*/ 604763 w 1457460"/>
                <a:gd name="connsiteY5" fmla="*/ 110270 h 781537"/>
                <a:gd name="connsiteX6" fmla="*/ 608104 w 1457460"/>
                <a:gd name="connsiteY6" fmla="*/ 110270 h 781537"/>
                <a:gd name="connsiteX7" fmla="*/ 611446 w 1457460"/>
                <a:gd name="connsiteY7" fmla="*/ 110270 h 781537"/>
                <a:gd name="connsiteX8" fmla="*/ 608104 w 1457460"/>
                <a:gd name="connsiteY8" fmla="*/ 103587 h 781537"/>
                <a:gd name="connsiteX9" fmla="*/ 604763 w 1457460"/>
                <a:gd name="connsiteY9" fmla="*/ 100245 h 781537"/>
                <a:gd name="connsiteX10" fmla="*/ 537938 w 1457460"/>
                <a:gd name="connsiteY10" fmla="*/ 70172 h 781537"/>
                <a:gd name="connsiteX11" fmla="*/ 534597 w 1457460"/>
                <a:gd name="connsiteY11" fmla="*/ 70172 h 781537"/>
                <a:gd name="connsiteX12" fmla="*/ 514550 w 1457460"/>
                <a:gd name="connsiteY12" fmla="*/ 63489 h 781537"/>
                <a:gd name="connsiteX13" fmla="*/ 491161 w 1457460"/>
                <a:gd name="connsiteY13" fmla="*/ 56806 h 781537"/>
                <a:gd name="connsiteX14" fmla="*/ 487820 w 1457460"/>
                <a:gd name="connsiteY14" fmla="*/ 56806 h 781537"/>
                <a:gd name="connsiteX15" fmla="*/ 451066 w 1457460"/>
                <a:gd name="connsiteY15" fmla="*/ 46781 h 781537"/>
                <a:gd name="connsiteX16" fmla="*/ 414313 w 1457460"/>
                <a:gd name="connsiteY16" fmla="*/ 36757 h 781537"/>
                <a:gd name="connsiteX17" fmla="*/ 370877 w 1457460"/>
                <a:gd name="connsiteY17" fmla="*/ 30074 h 781537"/>
                <a:gd name="connsiteX18" fmla="*/ 317417 w 1457460"/>
                <a:gd name="connsiteY18" fmla="*/ 20049 h 781537"/>
                <a:gd name="connsiteX19" fmla="*/ 197133 w 1457460"/>
                <a:gd name="connsiteY19" fmla="*/ 0 h 781537"/>
                <a:gd name="connsiteX20" fmla="*/ 497844 w 1457460"/>
                <a:gd name="connsiteY20" fmla="*/ 43440 h 781537"/>
                <a:gd name="connsiteX21" fmla="*/ 1229574 w 1457460"/>
                <a:gd name="connsiteY21" fmla="*/ 400982 h 781537"/>
                <a:gd name="connsiteX22" fmla="*/ 1203262 w 1457460"/>
                <a:gd name="connsiteY22" fmla="*/ 401400 h 781537"/>
                <a:gd name="connsiteX23" fmla="*/ 1171208 w 1457460"/>
                <a:gd name="connsiteY23" fmla="*/ 404170 h 781537"/>
                <a:gd name="connsiteX24" fmla="*/ 1171208 w 1457460"/>
                <a:gd name="connsiteY24" fmla="*/ 404215 h 781537"/>
                <a:gd name="connsiteX25" fmla="*/ 1170685 w 1457460"/>
                <a:gd name="connsiteY25" fmla="*/ 404215 h 781537"/>
                <a:gd name="connsiteX26" fmla="*/ 1169432 w 1457460"/>
                <a:gd name="connsiteY26" fmla="*/ 404324 h 781537"/>
                <a:gd name="connsiteX27" fmla="*/ 1169540 w 1457460"/>
                <a:gd name="connsiteY27" fmla="*/ 404215 h 781537"/>
                <a:gd name="connsiteX28" fmla="*/ 1167866 w 1457460"/>
                <a:gd name="connsiteY28" fmla="*/ 404215 h 781537"/>
                <a:gd name="connsiteX29" fmla="*/ 1171208 w 1457460"/>
                <a:gd name="connsiteY29" fmla="*/ 410894 h 781537"/>
                <a:gd name="connsiteX30" fmla="*/ 1194606 w 1457460"/>
                <a:gd name="connsiteY30" fmla="*/ 450963 h 781537"/>
                <a:gd name="connsiteX31" fmla="*/ 1197949 w 1457460"/>
                <a:gd name="connsiteY31" fmla="*/ 450963 h 781537"/>
                <a:gd name="connsiteX32" fmla="*/ 1211319 w 1457460"/>
                <a:gd name="connsiteY32" fmla="*/ 467659 h 781537"/>
                <a:gd name="connsiteX33" fmla="*/ 1221347 w 1457460"/>
                <a:gd name="connsiteY33" fmla="*/ 477676 h 781537"/>
                <a:gd name="connsiteX34" fmla="*/ 1234717 w 1457460"/>
                <a:gd name="connsiteY34" fmla="*/ 491033 h 781537"/>
                <a:gd name="connsiteX35" fmla="*/ 1254773 w 1457460"/>
                <a:gd name="connsiteY35" fmla="*/ 507728 h 781537"/>
                <a:gd name="connsiteX36" fmla="*/ 1308254 w 1457460"/>
                <a:gd name="connsiteY36" fmla="*/ 551137 h 781537"/>
                <a:gd name="connsiteX37" fmla="*/ 1348365 w 1457460"/>
                <a:gd name="connsiteY37" fmla="*/ 587868 h 781537"/>
                <a:gd name="connsiteX38" fmla="*/ 1378448 w 1457460"/>
                <a:gd name="connsiteY38" fmla="*/ 614581 h 781537"/>
                <a:gd name="connsiteX39" fmla="*/ 1385134 w 1457460"/>
                <a:gd name="connsiteY39" fmla="*/ 621259 h 781537"/>
                <a:gd name="connsiteX40" fmla="*/ 1408532 w 1457460"/>
                <a:gd name="connsiteY40" fmla="*/ 651311 h 781537"/>
                <a:gd name="connsiteX41" fmla="*/ 1411874 w 1457460"/>
                <a:gd name="connsiteY41" fmla="*/ 657989 h 781537"/>
                <a:gd name="connsiteX42" fmla="*/ 1431930 w 1457460"/>
                <a:gd name="connsiteY42" fmla="*/ 684702 h 781537"/>
                <a:gd name="connsiteX43" fmla="*/ 1435272 w 1457460"/>
                <a:gd name="connsiteY43" fmla="*/ 694720 h 781537"/>
                <a:gd name="connsiteX44" fmla="*/ 1448643 w 1457460"/>
                <a:gd name="connsiteY44" fmla="*/ 718094 h 781537"/>
                <a:gd name="connsiteX45" fmla="*/ 1451985 w 1457460"/>
                <a:gd name="connsiteY45" fmla="*/ 724772 h 781537"/>
                <a:gd name="connsiteX46" fmla="*/ 1438615 w 1457460"/>
                <a:gd name="connsiteY46" fmla="*/ 781537 h 781537"/>
                <a:gd name="connsiteX47" fmla="*/ 1428587 w 1457460"/>
                <a:gd name="connsiteY47" fmla="*/ 778198 h 781537"/>
                <a:gd name="connsiteX48" fmla="*/ 1365078 w 1457460"/>
                <a:gd name="connsiteY48" fmla="*/ 744807 h 781537"/>
                <a:gd name="connsiteX49" fmla="*/ 1358393 w 1457460"/>
                <a:gd name="connsiteY49" fmla="*/ 738128 h 781537"/>
                <a:gd name="connsiteX50" fmla="*/ 1331652 w 1457460"/>
                <a:gd name="connsiteY50" fmla="*/ 714755 h 781537"/>
                <a:gd name="connsiteX51" fmla="*/ 1314939 w 1457460"/>
                <a:gd name="connsiteY51" fmla="*/ 701398 h 781537"/>
                <a:gd name="connsiteX52" fmla="*/ 1298226 w 1457460"/>
                <a:gd name="connsiteY52" fmla="*/ 681363 h 781537"/>
                <a:gd name="connsiteX53" fmla="*/ 1284856 w 1457460"/>
                <a:gd name="connsiteY53" fmla="*/ 668007 h 781537"/>
                <a:gd name="connsiteX54" fmla="*/ 1264801 w 1457460"/>
                <a:gd name="connsiteY54" fmla="*/ 644633 h 781537"/>
                <a:gd name="connsiteX55" fmla="*/ 1261458 w 1457460"/>
                <a:gd name="connsiteY55" fmla="*/ 641294 h 781537"/>
                <a:gd name="connsiteX56" fmla="*/ 1221347 w 1457460"/>
                <a:gd name="connsiteY56" fmla="*/ 577850 h 781537"/>
                <a:gd name="connsiteX57" fmla="*/ 1207977 w 1457460"/>
                <a:gd name="connsiteY57" fmla="*/ 557815 h 781537"/>
                <a:gd name="connsiteX58" fmla="*/ 1207977 w 1457460"/>
                <a:gd name="connsiteY58" fmla="*/ 551137 h 781537"/>
                <a:gd name="connsiteX59" fmla="*/ 1174551 w 1457460"/>
                <a:gd name="connsiteY59" fmla="*/ 504389 h 781537"/>
                <a:gd name="connsiteX60" fmla="*/ 1171208 w 1457460"/>
                <a:gd name="connsiteY60" fmla="*/ 497711 h 781537"/>
                <a:gd name="connsiteX61" fmla="*/ 1161181 w 1457460"/>
                <a:gd name="connsiteY61" fmla="*/ 487694 h 781537"/>
                <a:gd name="connsiteX62" fmla="*/ 1144468 w 1457460"/>
                <a:gd name="connsiteY62" fmla="*/ 470998 h 781537"/>
                <a:gd name="connsiteX63" fmla="*/ 1037505 w 1457460"/>
                <a:gd name="connsiteY63" fmla="*/ 407554 h 781537"/>
                <a:gd name="connsiteX64" fmla="*/ 1034163 w 1457460"/>
                <a:gd name="connsiteY64" fmla="*/ 407554 h 781537"/>
                <a:gd name="connsiteX65" fmla="*/ 1031772 w 1457460"/>
                <a:gd name="connsiteY65" fmla="*/ 407554 h 781537"/>
                <a:gd name="connsiteX66" fmla="*/ 1029100 w 1457460"/>
                <a:gd name="connsiteY66" fmla="*/ 407665 h 781537"/>
                <a:gd name="connsiteX67" fmla="*/ 888768 w 1457460"/>
                <a:gd name="connsiteY67" fmla="*/ 411007 h 781537"/>
                <a:gd name="connsiteX68" fmla="*/ 888768 w 1457460"/>
                <a:gd name="connsiteY68" fmla="*/ 414348 h 781537"/>
                <a:gd name="connsiteX69" fmla="*/ 668247 w 1457460"/>
                <a:gd name="connsiteY69" fmla="*/ 243931 h 781537"/>
                <a:gd name="connsiteX70" fmla="*/ 664905 w 1457460"/>
                <a:gd name="connsiteY70" fmla="*/ 240589 h 781537"/>
                <a:gd name="connsiteX71" fmla="*/ 634834 w 1457460"/>
                <a:gd name="connsiteY71" fmla="*/ 223882 h 781537"/>
                <a:gd name="connsiteX72" fmla="*/ 631493 w 1457460"/>
                <a:gd name="connsiteY72" fmla="*/ 220540 h 781537"/>
                <a:gd name="connsiteX73" fmla="*/ 621469 w 1457460"/>
                <a:gd name="connsiteY73" fmla="*/ 217198 h 781537"/>
                <a:gd name="connsiteX74" fmla="*/ 571351 w 1457460"/>
                <a:gd name="connsiteY74" fmla="*/ 197149 h 781537"/>
                <a:gd name="connsiteX75" fmla="*/ 568010 w 1457460"/>
                <a:gd name="connsiteY75" fmla="*/ 193808 h 781537"/>
                <a:gd name="connsiteX76" fmla="*/ 547962 w 1457460"/>
                <a:gd name="connsiteY76" fmla="*/ 190466 h 781537"/>
                <a:gd name="connsiteX77" fmla="*/ 544621 w 1457460"/>
                <a:gd name="connsiteY77" fmla="*/ 187125 h 781537"/>
                <a:gd name="connsiteX78" fmla="*/ 531256 w 1457460"/>
                <a:gd name="connsiteY78" fmla="*/ 187125 h 781537"/>
                <a:gd name="connsiteX79" fmla="*/ 527915 w 1457460"/>
                <a:gd name="connsiteY79" fmla="*/ 187125 h 781537"/>
                <a:gd name="connsiteX80" fmla="*/ 517891 w 1457460"/>
                <a:gd name="connsiteY80" fmla="*/ 187125 h 781537"/>
                <a:gd name="connsiteX81" fmla="*/ 514550 w 1457460"/>
                <a:gd name="connsiteY81" fmla="*/ 187125 h 781537"/>
                <a:gd name="connsiteX82" fmla="*/ 511209 w 1457460"/>
                <a:gd name="connsiteY82" fmla="*/ 190466 h 781537"/>
                <a:gd name="connsiteX83" fmla="*/ 504526 w 1457460"/>
                <a:gd name="connsiteY83" fmla="*/ 197149 h 781537"/>
                <a:gd name="connsiteX84" fmla="*/ 507867 w 1457460"/>
                <a:gd name="connsiteY84" fmla="*/ 207174 h 781537"/>
                <a:gd name="connsiteX85" fmla="*/ 507867 w 1457460"/>
                <a:gd name="connsiteY85" fmla="*/ 203832 h 781537"/>
                <a:gd name="connsiteX86" fmla="*/ 507867 w 1457460"/>
                <a:gd name="connsiteY86" fmla="*/ 220540 h 781537"/>
                <a:gd name="connsiteX87" fmla="*/ 507867 w 1457460"/>
                <a:gd name="connsiteY87" fmla="*/ 223882 h 781537"/>
                <a:gd name="connsiteX88" fmla="*/ 487820 w 1457460"/>
                <a:gd name="connsiteY88" fmla="*/ 230565 h 781537"/>
                <a:gd name="connsiteX89" fmla="*/ 474455 w 1457460"/>
                <a:gd name="connsiteY89" fmla="*/ 230565 h 781537"/>
                <a:gd name="connsiteX90" fmla="*/ 454408 w 1457460"/>
                <a:gd name="connsiteY90" fmla="*/ 223882 h 781537"/>
                <a:gd name="connsiteX91" fmla="*/ 424336 w 1457460"/>
                <a:gd name="connsiteY91" fmla="*/ 217198 h 781537"/>
                <a:gd name="connsiteX92" fmla="*/ 414313 w 1457460"/>
                <a:gd name="connsiteY92" fmla="*/ 213857 h 781537"/>
                <a:gd name="connsiteX93" fmla="*/ 370877 w 1457460"/>
                <a:gd name="connsiteY93" fmla="*/ 200491 h 781537"/>
                <a:gd name="connsiteX94" fmla="*/ 364194 w 1457460"/>
                <a:gd name="connsiteY94" fmla="*/ 197149 h 781537"/>
                <a:gd name="connsiteX95" fmla="*/ 324099 w 1457460"/>
                <a:gd name="connsiteY95" fmla="*/ 180442 h 781537"/>
                <a:gd name="connsiteX96" fmla="*/ 314076 w 1457460"/>
                <a:gd name="connsiteY96" fmla="*/ 173759 h 781537"/>
                <a:gd name="connsiteX97" fmla="*/ 280663 w 1457460"/>
                <a:gd name="connsiteY97" fmla="*/ 157051 h 781537"/>
                <a:gd name="connsiteX98" fmla="*/ 263957 w 1457460"/>
                <a:gd name="connsiteY98" fmla="*/ 150368 h 781537"/>
                <a:gd name="connsiteX99" fmla="*/ 177085 w 1457460"/>
                <a:gd name="connsiteY99" fmla="*/ 83538 h 781537"/>
                <a:gd name="connsiteX100" fmla="*/ 180426 w 1457460"/>
                <a:gd name="connsiteY100" fmla="*/ 80196 h 781537"/>
                <a:gd name="connsiteX101" fmla="*/ 183768 w 1457460"/>
                <a:gd name="connsiteY101" fmla="*/ 80196 h 781537"/>
                <a:gd name="connsiteX102" fmla="*/ 357512 w 1457460"/>
                <a:gd name="connsiteY102" fmla="*/ 103587 h 781537"/>
                <a:gd name="connsiteX103" fmla="*/ 364194 w 1457460"/>
                <a:gd name="connsiteY103" fmla="*/ 100245 h 781537"/>
                <a:gd name="connsiteX104" fmla="*/ 357512 w 1457460"/>
                <a:gd name="connsiteY104" fmla="*/ 93562 h 781537"/>
                <a:gd name="connsiteX105" fmla="*/ 357512 w 1457460"/>
                <a:gd name="connsiteY105" fmla="*/ 90221 h 781537"/>
                <a:gd name="connsiteX106" fmla="*/ 304052 w 1457460"/>
                <a:gd name="connsiteY106" fmla="*/ 66830 h 781537"/>
                <a:gd name="connsiteX107" fmla="*/ 0 w 1457460"/>
                <a:gd name="connsiteY107" fmla="*/ 0 h 78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457460" h="781537">
                  <a:moveTo>
                    <a:pt x="1172773" y="400982"/>
                  </a:moveTo>
                  <a:lnTo>
                    <a:pt x="1171208" y="401065"/>
                  </a:lnTo>
                  <a:lnTo>
                    <a:pt x="1171208" y="402547"/>
                  </a:lnTo>
                  <a:close/>
                  <a:moveTo>
                    <a:pt x="0" y="0"/>
                  </a:moveTo>
                  <a:cubicBezTo>
                    <a:pt x="30071" y="0"/>
                    <a:pt x="56801" y="0"/>
                    <a:pt x="80189" y="0"/>
                  </a:cubicBezTo>
                  <a:cubicBezTo>
                    <a:pt x="260616" y="6683"/>
                    <a:pt x="424336" y="96904"/>
                    <a:pt x="604763" y="110270"/>
                  </a:cubicBezTo>
                  <a:cubicBezTo>
                    <a:pt x="604763" y="110270"/>
                    <a:pt x="604763" y="110270"/>
                    <a:pt x="608104" y="110270"/>
                  </a:cubicBezTo>
                  <a:cubicBezTo>
                    <a:pt x="608104" y="110270"/>
                    <a:pt x="608104" y="110270"/>
                    <a:pt x="611446" y="110270"/>
                  </a:cubicBezTo>
                  <a:cubicBezTo>
                    <a:pt x="611446" y="106928"/>
                    <a:pt x="608104" y="106928"/>
                    <a:pt x="608104" y="103587"/>
                  </a:cubicBezTo>
                  <a:cubicBezTo>
                    <a:pt x="608104" y="103587"/>
                    <a:pt x="604763" y="103587"/>
                    <a:pt x="604763" y="100245"/>
                  </a:cubicBezTo>
                  <a:cubicBezTo>
                    <a:pt x="591398" y="90221"/>
                    <a:pt x="568010" y="80196"/>
                    <a:pt x="537938" y="70172"/>
                  </a:cubicBezTo>
                  <a:cubicBezTo>
                    <a:pt x="537938" y="70172"/>
                    <a:pt x="534597" y="70172"/>
                    <a:pt x="534597" y="70172"/>
                  </a:cubicBezTo>
                  <a:cubicBezTo>
                    <a:pt x="527915" y="66830"/>
                    <a:pt x="521232" y="66830"/>
                    <a:pt x="514550" y="63489"/>
                  </a:cubicBezTo>
                  <a:cubicBezTo>
                    <a:pt x="507867" y="60147"/>
                    <a:pt x="501185" y="60147"/>
                    <a:pt x="491161" y="56806"/>
                  </a:cubicBezTo>
                  <a:cubicBezTo>
                    <a:pt x="491161" y="56806"/>
                    <a:pt x="487820" y="56806"/>
                    <a:pt x="487820" y="56806"/>
                  </a:cubicBezTo>
                  <a:cubicBezTo>
                    <a:pt x="477796" y="53464"/>
                    <a:pt x="464431" y="50123"/>
                    <a:pt x="451066" y="46781"/>
                  </a:cubicBezTo>
                  <a:cubicBezTo>
                    <a:pt x="437701" y="43440"/>
                    <a:pt x="427678" y="40098"/>
                    <a:pt x="414313" y="36757"/>
                  </a:cubicBezTo>
                  <a:cubicBezTo>
                    <a:pt x="397607" y="33415"/>
                    <a:pt x="384242" y="33415"/>
                    <a:pt x="370877" y="30074"/>
                  </a:cubicBezTo>
                  <a:cubicBezTo>
                    <a:pt x="354171" y="26732"/>
                    <a:pt x="334123" y="23391"/>
                    <a:pt x="317417" y="20049"/>
                  </a:cubicBezTo>
                  <a:cubicBezTo>
                    <a:pt x="277322" y="16708"/>
                    <a:pt x="237227" y="10024"/>
                    <a:pt x="197133" y="0"/>
                  </a:cubicBezTo>
                  <a:cubicBezTo>
                    <a:pt x="300711" y="6683"/>
                    <a:pt x="400948" y="23391"/>
                    <a:pt x="497844" y="43440"/>
                  </a:cubicBezTo>
                  <a:cubicBezTo>
                    <a:pt x="765142" y="110270"/>
                    <a:pt x="1015735" y="230565"/>
                    <a:pt x="1229574" y="400982"/>
                  </a:cubicBezTo>
                  <a:cubicBezTo>
                    <a:pt x="1222891" y="400982"/>
                    <a:pt x="1213703" y="400982"/>
                    <a:pt x="1203262" y="401400"/>
                  </a:cubicBezTo>
                  <a:lnTo>
                    <a:pt x="1171208" y="404170"/>
                  </a:lnTo>
                  <a:lnTo>
                    <a:pt x="1171208" y="404215"/>
                  </a:lnTo>
                  <a:lnTo>
                    <a:pt x="1170685" y="404215"/>
                  </a:lnTo>
                  <a:lnTo>
                    <a:pt x="1169432" y="404324"/>
                  </a:lnTo>
                  <a:lnTo>
                    <a:pt x="1169540" y="404215"/>
                  </a:lnTo>
                  <a:lnTo>
                    <a:pt x="1167866" y="404215"/>
                  </a:lnTo>
                  <a:cubicBezTo>
                    <a:pt x="1167866" y="404215"/>
                    <a:pt x="1171208" y="407554"/>
                    <a:pt x="1171208" y="410894"/>
                  </a:cubicBezTo>
                  <a:cubicBezTo>
                    <a:pt x="1171208" y="420911"/>
                    <a:pt x="1181236" y="434267"/>
                    <a:pt x="1194606" y="450963"/>
                  </a:cubicBezTo>
                  <a:cubicBezTo>
                    <a:pt x="1194606" y="450963"/>
                    <a:pt x="1194606" y="450963"/>
                    <a:pt x="1197949" y="450963"/>
                  </a:cubicBezTo>
                  <a:cubicBezTo>
                    <a:pt x="1201292" y="457641"/>
                    <a:pt x="1207977" y="464320"/>
                    <a:pt x="1211319" y="467659"/>
                  </a:cubicBezTo>
                  <a:cubicBezTo>
                    <a:pt x="1214662" y="470998"/>
                    <a:pt x="1218005" y="474337"/>
                    <a:pt x="1221347" y="477676"/>
                  </a:cubicBezTo>
                  <a:cubicBezTo>
                    <a:pt x="1228032" y="481015"/>
                    <a:pt x="1231375" y="487694"/>
                    <a:pt x="1234717" y="491033"/>
                  </a:cubicBezTo>
                  <a:cubicBezTo>
                    <a:pt x="1241403" y="497711"/>
                    <a:pt x="1248088" y="501050"/>
                    <a:pt x="1254773" y="507728"/>
                  </a:cubicBezTo>
                  <a:cubicBezTo>
                    <a:pt x="1281514" y="531102"/>
                    <a:pt x="1304912" y="551137"/>
                    <a:pt x="1308254" y="551137"/>
                  </a:cubicBezTo>
                  <a:cubicBezTo>
                    <a:pt x="1321625" y="561154"/>
                    <a:pt x="1334995" y="574511"/>
                    <a:pt x="1348365" y="587868"/>
                  </a:cubicBezTo>
                  <a:cubicBezTo>
                    <a:pt x="1358393" y="594546"/>
                    <a:pt x="1368421" y="604563"/>
                    <a:pt x="1378448" y="614581"/>
                  </a:cubicBezTo>
                  <a:cubicBezTo>
                    <a:pt x="1378448" y="617920"/>
                    <a:pt x="1381791" y="621259"/>
                    <a:pt x="1385134" y="621259"/>
                  </a:cubicBezTo>
                  <a:cubicBezTo>
                    <a:pt x="1391819" y="631276"/>
                    <a:pt x="1401847" y="641294"/>
                    <a:pt x="1408532" y="651311"/>
                  </a:cubicBezTo>
                  <a:cubicBezTo>
                    <a:pt x="1408532" y="654650"/>
                    <a:pt x="1411874" y="657989"/>
                    <a:pt x="1411874" y="657989"/>
                  </a:cubicBezTo>
                  <a:cubicBezTo>
                    <a:pt x="1418559" y="668007"/>
                    <a:pt x="1425245" y="678024"/>
                    <a:pt x="1431930" y="684702"/>
                  </a:cubicBezTo>
                  <a:cubicBezTo>
                    <a:pt x="1431930" y="688041"/>
                    <a:pt x="1435272" y="691381"/>
                    <a:pt x="1435272" y="694720"/>
                  </a:cubicBezTo>
                  <a:cubicBezTo>
                    <a:pt x="1441958" y="701398"/>
                    <a:pt x="1445300" y="711415"/>
                    <a:pt x="1448643" y="718094"/>
                  </a:cubicBezTo>
                  <a:cubicBezTo>
                    <a:pt x="1448643" y="721433"/>
                    <a:pt x="1448643" y="721433"/>
                    <a:pt x="1451985" y="724772"/>
                  </a:cubicBezTo>
                  <a:cubicBezTo>
                    <a:pt x="1462013" y="754824"/>
                    <a:pt x="1458670" y="774859"/>
                    <a:pt x="1438615" y="781537"/>
                  </a:cubicBezTo>
                  <a:cubicBezTo>
                    <a:pt x="1435272" y="778198"/>
                    <a:pt x="1431930" y="778198"/>
                    <a:pt x="1428587" y="778198"/>
                  </a:cubicBezTo>
                  <a:cubicBezTo>
                    <a:pt x="1408532" y="771520"/>
                    <a:pt x="1385134" y="761502"/>
                    <a:pt x="1365078" y="744807"/>
                  </a:cubicBezTo>
                  <a:cubicBezTo>
                    <a:pt x="1361736" y="741468"/>
                    <a:pt x="1361736" y="741468"/>
                    <a:pt x="1358393" y="738128"/>
                  </a:cubicBezTo>
                  <a:cubicBezTo>
                    <a:pt x="1348365" y="731450"/>
                    <a:pt x="1338338" y="724772"/>
                    <a:pt x="1331652" y="714755"/>
                  </a:cubicBezTo>
                  <a:cubicBezTo>
                    <a:pt x="1324967" y="711415"/>
                    <a:pt x="1321625" y="704737"/>
                    <a:pt x="1314939" y="701398"/>
                  </a:cubicBezTo>
                  <a:cubicBezTo>
                    <a:pt x="1308254" y="694720"/>
                    <a:pt x="1301569" y="688041"/>
                    <a:pt x="1298226" y="681363"/>
                  </a:cubicBezTo>
                  <a:cubicBezTo>
                    <a:pt x="1291541" y="678024"/>
                    <a:pt x="1288199" y="671346"/>
                    <a:pt x="1284856" y="668007"/>
                  </a:cubicBezTo>
                  <a:cubicBezTo>
                    <a:pt x="1278171" y="661328"/>
                    <a:pt x="1271486" y="651311"/>
                    <a:pt x="1264801" y="644633"/>
                  </a:cubicBezTo>
                  <a:cubicBezTo>
                    <a:pt x="1264801" y="641294"/>
                    <a:pt x="1261458" y="641294"/>
                    <a:pt x="1261458" y="641294"/>
                  </a:cubicBezTo>
                  <a:cubicBezTo>
                    <a:pt x="1244745" y="617920"/>
                    <a:pt x="1228032" y="594546"/>
                    <a:pt x="1221347" y="577850"/>
                  </a:cubicBezTo>
                  <a:cubicBezTo>
                    <a:pt x="1214662" y="571172"/>
                    <a:pt x="1211319" y="561154"/>
                    <a:pt x="1207977" y="557815"/>
                  </a:cubicBezTo>
                  <a:cubicBezTo>
                    <a:pt x="1207977" y="557815"/>
                    <a:pt x="1207977" y="554476"/>
                    <a:pt x="1207977" y="551137"/>
                  </a:cubicBezTo>
                  <a:cubicBezTo>
                    <a:pt x="1201292" y="537781"/>
                    <a:pt x="1187921" y="521085"/>
                    <a:pt x="1174551" y="504389"/>
                  </a:cubicBezTo>
                  <a:cubicBezTo>
                    <a:pt x="1171208" y="501050"/>
                    <a:pt x="1171208" y="501050"/>
                    <a:pt x="1171208" y="497711"/>
                  </a:cubicBezTo>
                  <a:cubicBezTo>
                    <a:pt x="1167866" y="494372"/>
                    <a:pt x="1164523" y="491033"/>
                    <a:pt x="1161181" y="487694"/>
                  </a:cubicBezTo>
                  <a:cubicBezTo>
                    <a:pt x="1154496" y="484354"/>
                    <a:pt x="1151153" y="477676"/>
                    <a:pt x="1144468" y="470998"/>
                  </a:cubicBezTo>
                  <a:cubicBezTo>
                    <a:pt x="1114385" y="444285"/>
                    <a:pt x="1074274" y="420911"/>
                    <a:pt x="1037505" y="407554"/>
                  </a:cubicBezTo>
                  <a:cubicBezTo>
                    <a:pt x="1034163" y="407554"/>
                    <a:pt x="1034163" y="407554"/>
                    <a:pt x="1034163" y="407554"/>
                  </a:cubicBezTo>
                  <a:lnTo>
                    <a:pt x="1031772" y="407554"/>
                  </a:lnTo>
                  <a:lnTo>
                    <a:pt x="1029100" y="407665"/>
                  </a:lnTo>
                  <a:cubicBezTo>
                    <a:pt x="989005" y="407665"/>
                    <a:pt x="942228" y="411007"/>
                    <a:pt x="888768" y="411007"/>
                  </a:cubicBezTo>
                  <a:lnTo>
                    <a:pt x="888768" y="414348"/>
                  </a:lnTo>
                  <a:cubicBezTo>
                    <a:pt x="818602" y="350859"/>
                    <a:pt x="745095" y="294053"/>
                    <a:pt x="668247" y="243931"/>
                  </a:cubicBezTo>
                  <a:cubicBezTo>
                    <a:pt x="668247" y="240589"/>
                    <a:pt x="664905" y="240589"/>
                    <a:pt x="664905" y="240589"/>
                  </a:cubicBezTo>
                  <a:cubicBezTo>
                    <a:pt x="658223" y="233906"/>
                    <a:pt x="644858" y="230565"/>
                    <a:pt x="634834" y="223882"/>
                  </a:cubicBezTo>
                  <a:cubicBezTo>
                    <a:pt x="631493" y="223882"/>
                    <a:pt x="631493" y="220540"/>
                    <a:pt x="631493" y="220540"/>
                  </a:cubicBezTo>
                  <a:cubicBezTo>
                    <a:pt x="628152" y="220540"/>
                    <a:pt x="624810" y="217198"/>
                    <a:pt x="621469" y="217198"/>
                  </a:cubicBezTo>
                  <a:cubicBezTo>
                    <a:pt x="604763" y="207174"/>
                    <a:pt x="588057" y="200491"/>
                    <a:pt x="571351" y="197149"/>
                  </a:cubicBezTo>
                  <a:cubicBezTo>
                    <a:pt x="571351" y="193808"/>
                    <a:pt x="568010" y="193808"/>
                    <a:pt x="568010" y="193808"/>
                  </a:cubicBezTo>
                  <a:cubicBezTo>
                    <a:pt x="561327" y="193808"/>
                    <a:pt x="554645" y="190466"/>
                    <a:pt x="547962" y="190466"/>
                  </a:cubicBezTo>
                  <a:cubicBezTo>
                    <a:pt x="547962" y="190466"/>
                    <a:pt x="544621" y="190466"/>
                    <a:pt x="544621" y="187125"/>
                  </a:cubicBezTo>
                  <a:cubicBezTo>
                    <a:pt x="537938" y="187125"/>
                    <a:pt x="534597" y="187125"/>
                    <a:pt x="531256" y="187125"/>
                  </a:cubicBezTo>
                  <a:cubicBezTo>
                    <a:pt x="527915" y="187125"/>
                    <a:pt x="527915" y="187125"/>
                    <a:pt x="527915" y="187125"/>
                  </a:cubicBezTo>
                  <a:cubicBezTo>
                    <a:pt x="524573" y="187125"/>
                    <a:pt x="521232" y="187125"/>
                    <a:pt x="517891" y="187125"/>
                  </a:cubicBezTo>
                  <a:cubicBezTo>
                    <a:pt x="517891" y="187125"/>
                    <a:pt x="514550" y="187125"/>
                    <a:pt x="514550" y="187125"/>
                  </a:cubicBezTo>
                  <a:cubicBezTo>
                    <a:pt x="514550" y="190466"/>
                    <a:pt x="511209" y="190466"/>
                    <a:pt x="511209" y="190466"/>
                  </a:cubicBezTo>
                  <a:cubicBezTo>
                    <a:pt x="507867" y="190466"/>
                    <a:pt x="504526" y="193808"/>
                    <a:pt x="504526" y="197149"/>
                  </a:cubicBezTo>
                  <a:cubicBezTo>
                    <a:pt x="504526" y="197149"/>
                    <a:pt x="504526" y="197149"/>
                    <a:pt x="507867" y="207174"/>
                  </a:cubicBezTo>
                  <a:cubicBezTo>
                    <a:pt x="507867" y="207174"/>
                    <a:pt x="507867" y="207174"/>
                    <a:pt x="507867" y="203832"/>
                  </a:cubicBezTo>
                  <a:cubicBezTo>
                    <a:pt x="511209" y="213857"/>
                    <a:pt x="511209" y="217198"/>
                    <a:pt x="507867" y="220540"/>
                  </a:cubicBezTo>
                  <a:cubicBezTo>
                    <a:pt x="507867" y="223882"/>
                    <a:pt x="507867" y="223882"/>
                    <a:pt x="507867" y="223882"/>
                  </a:cubicBezTo>
                  <a:cubicBezTo>
                    <a:pt x="504526" y="227223"/>
                    <a:pt x="501185" y="230565"/>
                    <a:pt x="487820" y="230565"/>
                  </a:cubicBezTo>
                  <a:cubicBezTo>
                    <a:pt x="484479" y="230565"/>
                    <a:pt x="477796" y="230565"/>
                    <a:pt x="474455" y="230565"/>
                  </a:cubicBezTo>
                  <a:cubicBezTo>
                    <a:pt x="467772" y="227223"/>
                    <a:pt x="461090" y="227223"/>
                    <a:pt x="454408" y="223882"/>
                  </a:cubicBezTo>
                  <a:cubicBezTo>
                    <a:pt x="444384" y="223882"/>
                    <a:pt x="434360" y="220540"/>
                    <a:pt x="424336" y="217198"/>
                  </a:cubicBezTo>
                  <a:cubicBezTo>
                    <a:pt x="420995" y="217198"/>
                    <a:pt x="417654" y="217198"/>
                    <a:pt x="414313" y="213857"/>
                  </a:cubicBezTo>
                  <a:cubicBezTo>
                    <a:pt x="400948" y="210515"/>
                    <a:pt x="384242" y="203832"/>
                    <a:pt x="370877" y="200491"/>
                  </a:cubicBezTo>
                  <a:cubicBezTo>
                    <a:pt x="370877" y="197149"/>
                    <a:pt x="367535" y="197149"/>
                    <a:pt x="364194" y="197149"/>
                  </a:cubicBezTo>
                  <a:cubicBezTo>
                    <a:pt x="350829" y="190466"/>
                    <a:pt x="337464" y="183783"/>
                    <a:pt x="324099" y="180442"/>
                  </a:cubicBezTo>
                  <a:cubicBezTo>
                    <a:pt x="320758" y="177100"/>
                    <a:pt x="317417" y="177100"/>
                    <a:pt x="314076" y="173759"/>
                  </a:cubicBezTo>
                  <a:cubicBezTo>
                    <a:pt x="300711" y="170417"/>
                    <a:pt x="290687" y="163734"/>
                    <a:pt x="280663" y="157051"/>
                  </a:cubicBezTo>
                  <a:cubicBezTo>
                    <a:pt x="273981" y="153710"/>
                    <a:pt x="270640" y="153710"/>
                    <a:pt x="263957" y="150368"/>
                  </a:cubicBezTo>
                  <a:cubicBezTo>
                    <a:pt x="217180" y="123636"/>
                    <a:pt x="180426" y="96904"/>
                    <a:pt x="177085" y="83538"/>
                  </a:cubicBezTo>
                  <a:cubicBezTo>
                    <a:pt x="177085" y="83538"/>
                    <a:pt x="177085" y="83538"/>
                    <a:pt x="180426" y="80196"/>
                  </a:cubicBezTo>
                  <a:cubicBezTo>
                    <a:pt x="180426" y="80196"/>
                    <a:pt x="183768" y="80196"/>
                    <a:pt x="183768" y="80196"/>
                  </a:cubicBezTo>
                  <a:cubicBezTo>
                    <a:pt x="243910" y="66830"/>
                    <a:pt x="297370" y="116953"/>
                    <a:pt x="357512" y="103587"/>
                  </a:cubicBezTo>
                  <a:cubicBezTo>
                    <a:pt x="357512" y="103587"/>
                    <a:pt x="360853" y="103587"/>
                    <a:pt x="364194" y="100245"/>
                  </a:cubicBezTo>
                  <a:cubicBezTo>
                    <a:pt x="364194" y="96904"/>
                    <a:pt x="360853" y="96904"/>
                    <a:pt x="357512" y="93562"/>
                  </a:cubicBezTo>
                  <a:cubicBezTo>
                    <a:pt x="357512" y="93562"/>
                    <a:pt x="357512" y="93562"/>
                    <a:pt x="357512" y="90221"/>
                  </a:cubicBezTo>
                  <a:cubicBezTo>
                    <a:pt x="347488" y="86879"/>
                    <a:pt x="334123" y="80196"/>
                    <a:pt x="304052" y="66830"/>
                  </a:cubicBezTo>
                  <a:cubicBezTo>
                    <a:pt x="203815" y="33415"/>
                    <a:pt x="103578" y="13366"/>
                    <a:pt x="0" y="0"/>
                  </a:cubicBezTo>
                  <a:close/>
                </a:path>
              </a:pathLst>
            </a:custGeom>
            <a:solidFill>
              <a:schemeClr val="accent1"/>
            </a:solidFill>
            <a:ln w="3175">
              <a:solidFill>
                <a:schemeClr val="bg1"/>
              </a:solidFill>
            </a:ln>
          </p:spPr>
          <p:txBody>
            <a:bodyPr anchor="ctr"/>
            <a:lstStyle/>
            <a:p>
              <a:pPr algn="ctr"/>
              <a:endParaRPr/>
            </a:p>
          </p:txBody>
        </p:sp>
        <p:sp>
          <p:nvSpPr>
            <p:cNvPr id="102" name="Freeform: Shape 149"/>
            <p:cNvSpPr/>
            <p:nvPr/>
          </p:nvSpPr>
          <p:spPr bwMode="auto">
            <a:xfrm>
              <a:off x="6517085" y="7087401"/>
              <a:ext cx="74111" cy="20212"/>
            </a:xfrm>
            <a:custGeom>
              <a:avLst/>
              <a:gdLst>
                <a:gd name="T0" fmla="*/ 22 w 22"/>
                <a:gd name="T1" fmla="*/ 2 h 6"/>
                <a:gd name="T2" fmla="*/ 21 w 22"/>
                <a:gd name="T3" fmla="*/ 1 h 6"/>
                <a:gd name="T4" fmla="*/ 20 w 22"/>
                <a:gd name="T5" fmla="*/ 1 h 6"/>
                <a:gd name="T6" fmla="*/ 17 w 22"/>
                <a:gd name="T7" fmla="*/ 0 h 6"/>
                <a:gd name="T8" fmla="*/ 17 w 22"/>
                <a:gd name="T9" fmla="*/ 0 h 6"/>
                <a:gd name="T10" fmla="*/ 16 w 22"/>
                <a:gd name="T11" fmla="*/ 0 h 6"/>
                <a:gd name="T12" fmla="*/ 15 w 22"/>
                <a:gd name="T13" fmla="*/ 0 h 6"/>
                <a:gd name="T14" fmla="*/ 15 w 22"/>
                <a:gd name="T15" fmla="*/ 0 h 6"/>
                <a:gd name="T16" fmla="*/ 15 w 22"/>
                <a:gd name="T17" fmla="*/ 0 h 6"/>
                <a:gd name="T18" fmla="*/ 14 w 22"/>
                <a:gd name="T19" fmla="*/ 0 h 6"/>
                <a:gd name="T20" fmla="*/ 14 w 22"/>
                <a:gd name="T21" fmla="*/ 0 h 6"/>
                <a:gd name="T22" fmla="*/ 0 w 22"/>
                <a:gd name="T23" fmla="*/ 3 h 6"/>
                <a:gd name="T24" fmla="*/ 16 w 22"/>
                <a:gd name="T25" fmla="*/ 6 h 6"/>
                <a:gd name="T26" fmla="*/ 21 w 22"/>
                <a:gd name="T27" fmla="*/ 4 h 6"/>
                <a:gd name="T28" fmla="*/ 22 w 22"/>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6">
                  <a:moveTo>
                    <a:pt x="22" y="2"/>
                  </a:moveTo>
                  <a:cubicBezTo>
                    <a:pt x="22" y="2"/>
                    <a:pt x="21" y="1"/>
                    <a:pt x="21" y="1"/>
                  </a:cubicBezTo>
                  <a:cubicBezTo>
                    <a:pt x="21" y="1"/>
                    <a:pt x="20" y="1"/>
                    <a:pt x="20" y="1"/>
                  </a:cubicBezTo>
                  <a:cubicBezTo>
                    <a:pt x="19" y="1"/>
                    <a:pt x="18" y="1"/>
                    <a:pt x="17" y="0"/>
                  </a:cubicBezTo>
                  <a:cubicBezTo>
                    <a:pt x="17" y="0"/>
                    <a:pt x="17" y="0"/>
                    <a:pt x="17" y="0"/>
                  </a:cubicBezTo>
                  <a:cubicBezTo>
                    <a:pt x="16" y="0"/>
                    <a:pt x="16" y="0"/>
                    <a:pt x="16" y="0"/>
                  </a:cubicBezTo>
                  <a:cubicBezTo>
                    <a:pt x="15" y="0"/>
                    <a:pt x="15" y="0"/>
                    <a:pt x="15" y="0"/>
                  </a:cubicBezTo>
                  <a:cubicBezTo>
                    <a:pt x="15" y="0"/>
                    <a:pt x="15" y="0"/>
                    <a:pt x="15" y="0"/>
                  </a:cubicBezTo>
                  <a:cubicBezTo>
                    <a:pt x="15" y="0"/>
                    <a:pt x="15" y="0"/>
                    <a:pt x="15" y="0"/>
                  </a:cubicBezTo>
                  <a:cubicBezTo>
                    <a:pt x="14" y="0"/>
                    <a:pt x="14" y="0"/>
                    <a:pt x="14" y="0"/>
                  </a:cubicBezTo>
                  <a:cubicBezTo>
                    <a:pt x="14" y="0"/>
                    <a:pt x="14" y="0"/>
                    <a:pt x="14" y="0"/>
                  </a:cubicBezTo>
                  <a:cubicBezTo>
                    <a:pt x="9" y="1"/>
                    <a:pt x="5" y="2"/>
                    <a:pt x="0" y="3"/>
                  </a:cubicBezTo>
                  <a:cubicBezTo>
                    <a:pt x="5" y="4"/>
                    <a:pt x="11" y="5"/>
                    <a:pt x="16" y="6"/>
                  </a:cubicBezTo>
                  <a:cubicBezTo>
                    <a:pt x="18" y="5"/>
                    <a:pt x="20" y="4"/>
                    <a:pt x="21" y="4"/>
                  </a:cubicBezTo>
                  <a:cubicBezTo>
                    <a:pt x="21" y="3"/>
                    <a:pt x="22" y="3"/>
                    <a:pt x="22" y="2"/>
                  </a:cubicBezTo>
                  <a:close/>
                </a:path>
              </a:pathLst>
            </a:custGeom>
            <a:solidFill>
              <a:schemeClr val="accent6"/>
            </a:solidFill>
            <a:ln w="3175">
              <a:solidFill>
                <a:schemeClr val="bg1"/>
              </a:solidFill>
            </a:ln>
          </p:spPr>
          <p:txBody>
            <a:bodyPr anchor="ctr"/>
            <a:lstStyle/>
            <a:p>
              <a:pPr algn="ctr"/>
              <a:endParaRPr/>
            </a:p>
          </p:txBody>
        </p:sp>
        <p:sp>
          <p:nvSpPr>
            <p:cNvPr id="103" name="Freeform: Shape 150"/>
            <p:cNvSpPr/>
            <p:nvPr/>
          </p:nvSpPr>
          <p:spPr bwMode="auto">
            <a:xfrm>
              <a:off x="5469423" y="7110980"/>
              <a:ext cx="121273" cy="16842"/>
            </a:xfrm>
            <a:custGeom>
              <a:avLst/>
              <a:gdLst>
                <a:gd name="T0" fmla="*/ 36 w 36"/>
                <a:gd name="T1" fmla="*/ 3 h 5"/>
                <a:gd name="T2" fmla="*/ 4 w 36"/>
                <a:gd name="T3" fmla="*/ 0 h 5"/>
                <a:gd name="T4" fmla="*/ 4 w 36"/>
                <a:gd name="T5" fmla="*/ 0 h 5"/>
                <a:gd name="T6" fmla="*/ 3 w 36"/>
                <a:gd name="T7" fmla="*/ 0 h 5"/>
                <a:gd name="T8" fmla="*/ 3 w 36"/>
                <a:gd name="T9" fmla="*/ 0 h 5"/>
                <a:gd name="T10" fmla="*/ 3 w 36"/>
                <a:gd name="T11" fmla="*/ 0 h 5"/>
                <a:gd name="T12" fmla="*/ 2 w 36"/>
                <a:gd name="T13" fmla="*/ 0 h 5"/>
                <a:gd name="T14" fmla="*/ 2 w 36"/>
                <a:gd name="T15" fmla="*/ 0 h 5"/>
                <a:gd name="T16" fmla="*/ 0 w 36"/>
                <a:gd name="T17" fmla="*/ 0 h 5"/>
                <a:gd name="T18" fmla="*/ 17 w 36"/>
                <a:gd name="T19" fmla="*/ 5 h 5"/>
                <a:gd name="T20" fmla="*/ 19 w 36"/>
                <a:gd name="T21" fmla="*/ 5 h 5"/>
                <a:gd name="T22" fmla="*/ 19 w 36"/>
                <a:gd name="T23" fmla="*/ 5 h 5"/>
                <a:gd name="T24" fmla="*/ 36 w 36"/>
                <a:gd name="T2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
                  <a:moveTo>
                    <a:pt x="36" y="3"/>
                  </a:moveTo>
                  <a:cubicBezTo>
                    <a:pt x="25" y="2"/>
                    <a:pt x="15" y="0"/>
                    <a:pt x="4" y="0"/>
                  </a:cubicBezTo>
                  <a:cubicBezTo>
                    <a:pt x="4" y="0"/>
                    <a:pt x="4" y="0"/>
                    <a:pt x="4" y="0"/>
                  </a:cubicBezTo>
                  <a:cubicBezTo>
                    <a:pt x="3" y="0"/>
                    <a:pt x="3" y="0"/>
                    <a:pt x="3" y="0"/>
                  </a:cubicBezTo>
                  <a:cubicBezTo>
                    <a:pt x="3" y="0"/>
                    <a:pt x="3" y="0"/>
                    <a:pt x="3" y="0"/>
                  </a:cubicBezTo>
                  <a:cubicBezTo>
                    <a:pt x="3" y="0"/>
                    <a:pt x="3" y="0"/>
                    <a:pt x="3" y="0"/>
                  </a:cubicBezTo>
                  <a:cubicBezTo>
                    <a:pt x="2" y="0"/>
                    <a:pt x="2" y="0"/>
                    <a:pt x="2" y="0"/>
                  </a:cubicBezTo>
                  <a:cubicBezTo>
                    <a:pt x="2" y="0"/>
                    <a:pt x="2" y="0"/>
                    <a:pt x="2" y="0"/>
                  </a:cubicBezTo>
                  <a:cubicBezTo>
                    <a:pt x="0" y="0"/>
                    <a:pt x="0" y="0"/>
                    <a:pt x="0" y="0"/>
                  </a:cubicBezTo>
                  <a:cubicBezTo>
                    <a:pt x="2" y="2"/>
                    <a:pt x="8" y="4"/>
                    <a:pt x="17" y="5"/>
                  </a:cubicBezTo>
                  <a:cubicBezTo>
                    <a:pt x="17" y="5"/>
                    <a:pt x="18" y="5"/>
                    <a:pt x="19" y="5"/>
                  </a:cubicBezTo>
                  <a:cubicBezTo>
                    <a:pt x="19" y="5"/>
                    <a:pt x="19" y="5"/>
                    <a:pt x="19" y="5"/>
                  </a:cubicBezTo>
                  <a:cubicBezTo>
                    <a:pt x="25" y="5"/>
                    <a:pt x="30" y="4"/>
                    <a:pt x="36" y="3"/>
                  </a:cubicBezTo>
                  <a:close/>
                </a:path>
              </a:pathLst>
            </a:custGeom>
            <a:solidFill>
              <a:schemeClr val="accent6"/>
            </a:solidFill>
            <a:ln w="3175">
              <a:solidFill>
                <a:schemeClr val="bg1"/>
              </a:solidFill>
            </a:ln>
          </p:spPr>
          <p:txBody>
            <a:bodyPr anchor="ctr"/>
            <a:lstStyle/>
            <a:p>
              <a:pPr algn="ctr"/>
              <a:endParaRPr/>
            </a:p>
          </p:txBody>
        </p:sp>
        <p:sp>
          <p:nvSpPr>
            <p:cNvPr id="104" name="Freeform: Shape 151"/>
            <p:cNvSpPr/>
            <p:nvPr/>
          </p:nvSpPr>
          <p:spPr bwMode="auto">
            <a:xfrm>
              <a:off x="5469423" y="6865067"/>
              <a:ext cx="330132" cy="212227"/>
            </a:xfrm>
            <a:custGeom>
              <a:avLst/>
              <a:gdLst>
                <a:gd name="T0" fmla="*/ 66 w 98"/>
                <a:gd name="T1" fmla="*/ 1 h 64"/>
                <a:gd name="T2" fmla="*/ 68 w 98"/>
                <a:gd name="T3" fmla="*/ 1 h 64"/>
                <a:gd name="T4" fmla="*/ 69 w 98"/>
                <a:gd name="T5" fmla="*/ 1 h 64"/>
                <a:gd name="T6" fmla="*/ 70 w 98"/>
                <a:gd name="T7" fmla="*/ 0 h 64"/>
                <a:gd name="T8" fmla="*/ 73 w 98"/>
                <a:gd name="T9" fmla="*/ 0 h 64"/>
                <a:gd name="T10" fmla="*/ 73 w 98"/>
                <a:gd name="T11" fmla="*/ 0 h 64"/>
                <a:gd name="T12" fmla="*/ 0 w 98"/>
                <a:gd name="T13" fmla="*/ 1 h 64"/>
                <a:gd name="T14" fmla="*/ 0 w 98"/>
                <a:gd name="T15" fmla="*/ 2 h 64"/>
                <a:gd name="T16" fmla="*/ 1 w 98"/>
                <a:gd name="T17" fmla="*/ 2 h 64"/>
                <a:gd name="T18" fmla="*/ 5 w 98"/>
                <a:gd name="T19" fmla="*/ 3 h 64"/>
                <a:gd name="T20" fmla="*/ 6 w 98"/>
                <a:gd name="T21" fmla="*/ 3 h 64"/>
                <a:gd name="T22" fmla="*/ 27 w 98"/>
                <a:gd name="T23" fmla="*/ 16 h 64"/>
                <a:gd name="T24" fmla="*/ 36 w 98"/>
                <a:gd name="T25" fmla="*/ 30 h 64"/>
                <a:gd name="T26" fmla="*/ 36 w 98"/>
                <a:gd name="T27" fmla="*/ 33 h 64"/>
                <a:gd name="T28" fmla="*/ 36 w 98"/>
                <a:gd name="T29" fmla="*/ 35 h 64"/>
                <a:gd name="T30" fmla="*/ 44 w 98"/>
                <a:gd name="T31" fmla="*/ 48 h 64"/>
                <a:gd name="T32" fmla="*/ 46 w 98"/>
                <a:gd name="T33" fmla="*/ 49 h 64"/>
                <a:gd name="T34" fmla="*/ 53 w 98"/>
                <a:gd name="T35" fmla="*/ 54 h 64"/>
                <a:gd name="T36" fmla="*/ 57 w 98"/>
                <a:gd name="T37" fmla="*/ 56 h 64"/>
                <a:gd name="T38" fmla="*/ 70 w 98"/>
                <a:gd name="T39" fmla="*/ 62 h 64"/>
                <a:gd name="T40" fmla="*/ 75 w 98"/>
                <a:gd name="T41" fmla="*/ 63 h 64"/>
                <a:gd name="T42" fmla="*/ 78 w 98"/>
                <a:gd name="T43" fmla="*/ 64 h 64"/>
                <a:gd name="T44" fmla="*/ 84 w 98"/>
                <a:gd name="T45" fmla="*/ 64 h 64"/>
                <a:gd name="T46" fmla="*/ 87 w 98"/>
                <a:gd name="T47" fmla="*/ 64 h 64"/>
                <a:gd name="T48" fmla="*/ 93 w 98"/>
                <a:gd name="T49" fmla="*/ 64 h 64"/>
                <a:gd name="T50" fmla="*/ 94 w 98"/>
                <a:gd name="T51" fmla="*/ 63 h 64"/>
                <a:gd name="T52" fmla="*/ 96 w 98"/>
                <a:gd name="T53" fmla="*/ 62 h 64"/>
                <a:gd name="T54" fmla="*/ 97 w 98"/>
                <a:gd name="T55" fmla="*/ 62 h 64"/>
                <a:gd name="T56" fmla="*/ 98 w 98"/>
                <a:gd name="T57" fmla="*/ 59 h 64"/>
                <a:gd name="T58" fmla="*/ 98 w 98"/>
                <a:gd name="T59" fmla="*/ 59 h 64"/>
                <a:gd name="T60" fmla="*/ 98 w 98"/>
                <a:gd name="T61" fmla="*/ 56 h 64"/>
                <a:gd name="T62" fmla="*/ 97 w 98"/>
                <a:gd name="T63" fmla="*/ 53 h 64"/>
                <a:gd name="T64" fmla="*/ 96 w 98"/>
                <a:gd name="T65" fmla="*/ 51 h 64"/>
                <a:gd name="T66" fmla="*/ 90 w 98"/>
                <a:gd name="T67" fmla="*/ 43 h 64"/>
                <a:gd name="T68" fmla="*/ 88 w 98"/>
                <a:gd name="T69" fmla="*/ 42 h 64"/>
                <a:gd name="T70" fmla="*/ 77 w 98"/>
                <a:gd name="T71" fmla="*/ 34 h 64"/>
                <a:gd name="T72" fmla="*/ 77 w 98"/>
                <a:gd name="T73" fmla="*/ 34 h 64"/>
                <a:gd name="T74" fmla="*/ 75 w 98"/>
                <a:gd name="T75" fmla="*/ 33 h 64"/>
                <a:gd name="T76" fmla="*/ 65 w 98"/>
                <a:gd name="T77" fmla="*/ 24 h 64"/>
                <a:gd name="T78" fmla="*/ 59 w 98"/>
                <a:gd name="T79" fmla="*/ 15 h 64"/>
                <a:gd name="T80" fmla="*/ 59 w 98"/>
                <a:gd name="T81" fmla="*/ 15 h 64"/>
                <a:gd name="T82" fmla="*/ 59 w 98"/>
                <a:gd name="T83" fmla="*/ 11 h 64"/>
                <a:gd name="T84" fmla="*/ 59 w 98"/>
                <a:gd name="T85" fmla="*/ 10 h 64"/>
                <a:gd name="T86" fmla="*/ 66 w 98"/>
                <a:gd name="T87" fmla="*/ 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64">
                  <a:moveTo>
                    <a:pt x="66" y="1"/>
                  </a:moveTo>
                  <a:cubicBezTo>
                    <a:pt x="68" y="1"/>
                    <a:pt x="68" y="1"/>
                    <a:pt x="68" y="1"/>
                  </a:cubicBezTo>
                  <a:cubicBezTo>
                    <a:pt x="69" y="1"/>
                    <a:pt x="69" y="1"/>
                    <a:pt x="69" y="1"/>
                  </a:cubicBezTo>
                  <a:cubicBezTo>
                    <a:pt x="70" y="0"/>
                    <a:pt x="70" y="0"/>
                    <a:pt x="70" y="0"/>
                  </a:cubicBezTo>
                  <a:cubicBezTo>
                    <a:pt x="73" y="0"/>
                    <a:pt x="73" y="0"/>
                    <a:pt x="73" y="0"/>
                  </a:cubicBezTo>
                  <a:cubicBezTo>
                    <a:pt x="73" y="0"/>
                    <a:pt x="73" y="0"/>
                    <a:pt x="73" y="0"/>
                  </a:cubicBezTo>
                  <a:cubicBezTo>
                    <a:pt x="48" y="1"/>
                    <a:pt x="24" y="1"/>
                    <a:pt x="0" y="1"/>
                  </a:cubicBezTo>
                  <a:cubicBezTo>
                    <a:pt x="0" y="2"/>
                    <a:pt x="0" y="2"/>
                    <a:pt x="0" y="2"/>
                  </a:cubicBezTo>
                  <a:cubicBezTo>
                    <a:pt x="1" y="2"/>
                    <a:pt x="1" y="2"/>
                    <a:pt x="1" y="2"/>
                  </a:cubicBezTo>
                  <a:cubicBezTo>
                    <a:pt x="5" y="3"/>
                    <a:pt x="5" y="3"/>
                    <a:pt x="5" y="3"/>
                  </a:cubicBezTo>
                  <a:cubicBezTo>
                    <a:pt x="5" y="3"/>
                    <a:pt x="6" y="3"/>
                    <a:pt x="6" y="3"/>
                  </a:cubicBezTo>
                  <a:cubicBezTo>
                    <a:pt x="15" y="6"/>
                    <a:pt x="22" y="11"/>
                    <a:pt x="27" y="16"/>
                  </a:cubicBezTo>
                  <a:cubicBezTo>
                    <a:pt x="32" y="21"/>
                    <a:pt x="35" y="26"/>
                    <a:pt x="36" y="30"/>
                  </a:cubicBezTo>
                  <a:cubicBezTo>
                    <a:pt x="36" y="31"/>
                    <a:pt x="36" y="32"/>
                    <a:pt x="36" y="33"/>
                  </a:cubicBezTo>
                  <a:cubicBezTo>
                    <a:pt x="36" y="34"/>
                    <a:pt x="36" y="35"/>
                    <a:pt x="36" y="35"/>
                  </a:cubicBezTo>
                  <a:cubicBezTo>
                    <a:pt x="36" y="38"/>
                    <a:pt x="38" y="43"/>
                    <a:pt x="44" y="48"/>
                  </a:cubicBezTo>
                  <a:cubicBezTo>
                    <a:pt x="44" y="48"/>
                    <a:pt x="45" y="49"/>
                    <a:pt x="46" y="49"/>
                  </a:cubicBezTo>
                  <a:cubicBezTo>
                    <a:pt x="48" y="51"/>
                    <a:pt x="50" y="52"/>
                    <a:pt x="53" y="54"/>
                  </a:cubicBezTo>
                  <a:cubicBezTo>
                    <a:pt x="54" y="55"/>
                    <a:pt x="55" y="56"/>
                    <a:pt x="57" y="56"/>
                  </a:cubicBezTo>
                  <a:cubicBezTo>
                    <a:pt x="61" y="58"/>
                    <a:pt x="65" y="60"/>
                    <a:pt x="70" y="62"/>
                  </a:cubicBezTo>
                  <a:cubicBezTo>
                    <a:pt x="72" y="62"/>
                    <a:pt x="74" y="63"/>
                    <a:pt x="75" y="63"/>
                  </a:cubicBezTo>
                  <a:cubicBezTo>
                    <a:pt x="76" y="63"/>
                    <a:pt x="77" y="63"/>
                    <a:pt x="78" y="64"/>
                  </a:cubicBezTo>
                  <a:cubicBezTo>
                    <a:pt x="80" y="64"/>
                    <a:pt x="82" y="64"/>
                    <a:pt x="84" y="64"/>
                  </a:cubicBezTo>
                  <a:cubicBezTo>
                    <a:pt x="85" y="64"/>
                    <a:pt x="86" y="64"/>
                    <a:pt x="87" y="64"/>
                  </a:cubicBezTo>
                  <a:cubicBezTo>
                    <a:pt x="89" y="64"/>
                    <a:pt x="91" y="64"/>
                    <a:pt x="93" y="64"/>
                  </a:cubicBezTo>
                  <a:cubicBezTo>
                    <a:pt x="93" y="64"/>
                    <a:pt x="93" y="64"/>
                    <a:pt x="94" y="63"/>
                  </a:cubicBezTo>
                  <a:cubicBezTo>
                    <a:pt x="95" y="63"/>
                    <a:pt x="96" y="63"/>
                    <a:pt x="96" y="62"/>
                  </a:cubicBezTo>
                  <a:cubicBezTo>
                    <a:pt x="96" y="62"/>
                    <a:pt x="97" y="62"/>
                    <a:pt x="97" y="62"/>
                  </a:cubicBezTo>
                  <a:cubicBezTo>
                    <a:pt x="97" y="61"/>
                    <a:pt x="98" y="60"/>
                    <a:pt x="98" y="59"/>
                  </a:cubicBezTo>
                  <a:cubicBezTo>
                    <a:pt x="98" y="59"/>
                    <a:pt x="98" y="59"/>
                    <a:pt x="98" y="59"/>
                  </a:cubicBezTo>
                  <a:cubicBezTo>
                    <a:pt x="98" y="58"/>
                    <a:pt x="98" y="57"/>
                    <a:pt x="98" y="56"/>
                  </a:cubicBezTo>
                  <a:cubicBezTo>
                    <a:pt x="98" y="55"/>
                    <a:pt x="97" y="54"/>
                    <a:pt x="97" y="53"/>
                  </a:cubicBezTo>
                  <a:cubicBezTo>
                    <a:pt x="97" y="52"/>
                    <a:pt x="96" y="52"/>
                    <a:pt x="96" y="51"/>
                  </a:cubicBezTo>
                  <a:cubicBezTo>
                    <a:pt x="95" y="49"/>
                    <a:pt x="92" y="46"/>
                    <a:pt x="90" y="43"/>
                  </a:cubicBezTo>
                  <a:cubicBezTo>
                    <a:pt x="89" y="43"/>
                    <a:pt x="88" y="42"/>
                    <a:pt x="88" y="42"/>
                  </a:cubicBezTo>
                  <a:cubicBezTo>
                    <a:pt x="84" y="39"/>
                    <a:pt x="81" y="36"/>
                    <a:pt x="77" y="34"/>
                  </a:cubicBezTo>
                  <a:cubicBezTo>
                    <a:pt x="77" y="34"/>
                    <a:pt x="77" y="34"/>
                    <a:pt x="77" y="34"/>
                  </a:cubicBezTo>
                  <a:cubicBezTo>
                    <a:pt x="75" y="33"/>
                    <a:pt x="75" y="33"/>
                    <a:pt x="75" y="33"/>
                  </a:cubicBezTo>
                  <a:cubicBezTo>
                    <a:pt x="71" y="30"/>
                    <a:pt x="68" y="27"/>
                    <a:pt x="65" y="24"/>
                  </a:cubicBezTo>
                  <a:cubicBezTo>
                    <a:pt x="62" y="21"/>
                    <a:pt x="60" y="18"/>
                    <a:pt x="59" y="15"/>
                  </a:cubicBezTo>
                  <a:cubicBezTo>
                    <a:pt x="59" y="15"/>
                    <a:pt x="59" y="15"/>
                    <a:pt x="59" y="15"/>
                  </a:cubicBezTo>
                  <a:cubicBezTo>
                    <a:pt x="59" y="14"/>
                    <a:pt x="59" y="12"/>
                    <a:pt x="59" y="11"/>
                  </a:cubicBezTo>
                  <a:cubicBezTo>
                    <a:pt x="59" y="11"/>
                    <a:pt x="59" y="10"/>
                    <a:pt x="59" y="10"/>
                  </a:cubicBezTo>
                  <a:cubicBezTo>
                    <a:pt x="59" y="6"/>
                    <a:pt x="62" y="3"/>
                    <a:pt x="66" y="1"/>
                  </a:cubicBezTo>
                  <a:close/>
                </a:path>
              </a:pathLst>
            </a:custGeom>
            <a:solidFill>
              <a:srgbClr val="1F4E79"/>
            </a:solidFill>
            <a:ln w="3175">
              <a:solidFill>
                <a:schemeClr val="bg1"/>
              </a:solidFill>
            </a:ln>
          </p:spPr>
          <p:txBody>
            <a:bodyPr anchor="ctr"/>
            <a:lstStyle/>
            <a:p>
              <a:pPr algn="ctr"/>
              <a:endParaRPr/>
            </a:p>
          </p:txBody>
        </p:sp>
        <p:sp>
          <p:nvSpPr>
            <p:cNvPr id="105" name="Freeform: Shape 152"/>
            <p:cNvSpPr/>
            <p:nvPr/>
          </p:nvSpPr>
          <p:spPr bwMode="auto">
            <a:xfrm>
              <a:off x="6655203" y="6501248"/>
              <a:ext cx="370556" cy="357081"/>
            </a:xfrm>
            <a:custGeom>
              <a:avLst/>
              <a:gdLst>
                <a:gd name="T0" fmla="*/ 4 w 111"/>
                <a:gd name="T1" fmla="*/ 106 h 107"/>
                <a:gd name="T2" fmla="*/ 0 w 111"/>
                <a:gd name="T3" fmla="*/ 107 h 107"/>
                <a:gd name="T4" fmla="*/ 0 w 111"/>
                <a:gd name="T5" fmla="*/ 107 h 107"/>
                <a:gd name="T6" fmla="*/ 73 w 111"/>
                <a:gd name="T7" fmla="*/ 105 h 107"/>
                <a:gd name="T8" fmla="*/ 73 w 111"/>
                <a:gd name="T9" fmla="*/ 105 h 107"/>
                <a:gd name="T10" fmla="*/ 73 w 111"/>
                <a:gd name="T11" fmla="*/ 105 h 107"/>
                <a:gd name="T12" fmla="*/ 66 w 111"/>
                <a:gd name="T13" fmla="*/ 91 h 107"/>
                <a:gd name="T14" fmla="*/ 67 w 111"/>
                <a:gd name="T15" fmla="*/ 88 h 107"/>
                <a:gd name="T16" fmla="*/ 68 w 111"/>
                <a:gd name="T17" fmla="*/ 85 h 107"/>
                <a:gd name="T18" fmla="*/ 68 w 111"/>
                <a:gd name="T19" fmla="*/ 84 h 107"/>
                <a:gd name="T20" fmla="*/ 69 w 111"/>
                <a:gd name="T21" fmla="*/ 83 h 107"/>
                <a:gd name="T22" fmla="*/ 71 w 111"/>
                <a:gd name="T23" fmla="*/ 80 h 107"/>
                <a:gd name="T24" fmla="*/ 74 w 111"/>
                <a:gd name="T25" fmla="*/ 76 h 107"/>
                <a:gd name="T26" fmla="*/ 79 w 111"/>
                <a:gd name="T27" fmla="*/ 70 h 107"/>
                <a:gd name="T28" fmla="*/ 93 w 111"/>
                <a:gd name="T29" fmla="*/ 58 h 107"/>
                <a:gd name="T30" fmla="*/ 93 w 111"/>
                <a:gd name="T31" fmla="*/ 58 h 107"/>
                <a:gd name="T32" fmla="*/ 99 w 111"/>
                <a:gd name="T33" fmla="*/ 51 h 107"/>
                <a:gd name="T34" fmla="*/ 109 w 111"/>
                <a:gd name="T35" fmla="*/ 33 h 107"/>
                <a:gd name="T36" fmla="*/ 109 w 111"/>
                <a:gd name="T37" fmla="*/ 33 h 107"/>
                <a:gd name="T38" fmla="*/ 110 w 111"/>
                <a:gd name="T39" fmla="*/ 26 h 107"/>
                <a:gd name="T40" fmla="*/ 110 w 111"/>
                <a:gd name="T41" fmla="*/ 19 h 107"/>
                <a:gd name="T42" fmla="*/ 110 w 111"/>
                <a:gd name="T43" fmla="*/ 19 h 107"/>
                <a:gd name="T44" fmla="*/ 108 w 111"/>
                <a:gd name="T45" fmla="*/ 12 h 107"/>
                <a:gd name="T46" fmla="*/ 107 w 111"/>
                <a:gd name="T47" fmla="*/ 10 h 107"/>
                <a:gd name="T48" fmla="*/ 106 w 111"/>
                <a:gd name="T49" fmla="*/ 8 h 107"/>
                <a:gd name="T50" fmla="*/ 89 w 111"/>
                <a:gd name="T51" fmla="*/ 0 h 107"/>
                <a:gd name="T52" fmla="*/ 86 w 111"/>
                <a:gd name="T53" fmla="*/ 0 h 107"/>
                <a:gd name="T54" fmla="*/ 86 w 111"/>
                <a:gd name="T55" fmla="*/ 0 h 107"/>
                <a:gd name="T56" fmla="*/ 71 w 111"/>
                <a:gd name="T57" fmla="*/ 4 h 107"/>
                <a:gd name="T58" fmla="*/ 71 w 111"/>
                <a:gd name="T59" fmla="*/ 4 h 107"/>
                <a:gd name="T60" fmla="*/ 59 w 111"/>
                <a:gd name="T61" fmla="*/ 10 h 107"/>
                <a:gd name="T62" fmla="*/ 56 w 111"/>
                <a:gd name="T63" fmla="*/ 13 h 107"/>
                <a:gd name="T64" fmla="*/ 50 w 111"/>
                <a:gd name="T65" fmla="*/ 17 h 107"/>
                <a:gd name="T66" fmla="*/ 46 w 111"/>
                <a:gd name="T67" fmla="*/ 21 h 107"/>
                <a:gd name="T68" fmla="*/ 42 w 111"/>
                <a:gd name="T69" fmla="*/ 27 h 107"/>
                <a:gd name="T70" fmla="*/ 40 w 111"/>
                <a:gd name="T71" fmla="*/ 30 h 107"/>
                <a:gd name="T72" fmla="*/ 36 w 111"/>
                <a:gd name="T73" fmla="*/ 38 h 107"/>
                <a:gd name="T74" fmla="*/ 36 w 111"/>
                <a:gd name="T75" fmla="*/ 39 h 107"/>
                <a:gd name="T76" fmla="*/ 34 w 111"/>
                <a:gd name="T77" fmla="*/ 47 h 107"/>
                <a:gd name="T78" fmla="*/ 35 w 111"/>
                <a:gd name="T79" fmla="*/ 65 h 107"/>
                <a:gd name="T80" fmla="*/ 35 w 111"/>
                <a:gd name="T81" fmla="*/ 79 h 107"/>
                <a:gd name="T82" fmla="*/ 35 w 111"/>
                <a:gd name="T83" fmla="*/ 80 h 107"/>
                <a:gd name="T84" fmla="*/ 13 w 111"/>
                <a:gd name="T85" fmla="*/ 104 h 107"/>
                <a:gd name="T86" fmla="*/ 12 w 111"/>
                <a:gd name="T87" fmla="*/ 104 h 107"/>
                <a:gd name="T88" fmla="*/ 4 w 111"/>
                <a:gd name="T89" fmla="*/ 10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 h="107">
                  <a:moveTo>
                    <a:pt x="4" y="106"/>
                  </a:moveTo>
                  <a:cubicBezTo>
                    <a:pt x="0" y="107"/>
                    <a:pt x="0" y="107"/>
                    <a:pt x="0" y="107"/>
                  </a:cubicBezTo>
                  <a:cubicBezTo>
                    <a:pt x="0" y="107"/>
                    <a:pt x="0" y="107"/>
                    <a:pt x="0" y="107"/>
                  </a:cubicBezTo>
                  <a:cubicBezTo>
                    <a:pt x="25" y="106"/>
                    <a:pt x="50" y="106"/>
                    <a:pt x="73" y="105"/>
                  </a:cubicBezTo>
                  <a:cubicBezTo>
                    <a:pt x="73" y="105"/>
                    <a:pt x="73" y="105"/>
                    <a:pt x="73" y="105"/>
                  </a:cubicBezTo>
                  <a:cubicBezTo>
                    <a:pt x="73" y="105"/>
                    <a:pt x="73" y="105"/>
                    <a:pt x="73" y="105"/>
                  </a:cubicBezTo>
                  <a:cubicBezTo>
                    <a:pt x="69" y="104"/>
                    <a:pt x="63" y="102"/>
                    <a:pt x="66" y="91"/>
                  </a:cubicBezTo>
                  <a:cubicBezTo>
                    <a:pt x="66" y="90"/>
                    <a:pt x="66" y="89"/>
                    <a:pt x="67" y="88"/>
                  </a:cubicBezTo>
                  <a:cubicBezTo>
                    <a:pt x="67" y="87"/>
                    <a:pt x="67" y="86"/>
                    <a:pt x="68" y="85"/>
                  </a:cubicBezTo>
                  <a:cubicBezTo>
                    <a:pt x="68" y="85"/>
                    <a:pt x="68" y="85"/>
                    <a:pt x="68" y="84"/>
                  </a:cubicBezTo>
                  <a:cubicBezTo>
                    <a:pt x="69" y="84"/>
                    <a:pt x="69" y="83"/>
                    <a:pt x="69" y="83"/>
                  </a:cubicBezTo>
                  <a:cubicBezTo>
                    <a:pt x="70" y="82"/>
                    <a:pt x="70" y="81"/>
                    <a:pt x="71" y="80"/>
                  </a:cubicBezTo>
                  <a:cubicBezTo>
                    <a:pt x="72" y="79"/>
                    <a:pt x="73" y="78"/>
                    <a:pt x="74" y="76"/>
                  </a:cubicBezTo>
                  <a:cubicBezTo>
                    <a:pt x="75" y="75"/>
                    <a:pt x="77" y="72"/>
                    <a:pt x="79" y="70"/>
                  </a:cubicBezTo>
                  <a:cubicBezTo>
                    <a:pt x="83" y="65"/>
                    <a:pt x="88" y="62"/>
                    <a:pt x="93" y="58"/>
                  </a:cubicBezTo>
                  <a:cubicBezTo>
                    <a:pt x="93" y="58"/>
                    <a:pt x="93" y="58"/>
                    <a:pt x="93" y="58"/>
                  </a:cubicBezTo>
                  <a:cubicBezTo>
                    <a:pt x="96" y="55"/>
                    <a:pt x="97" y="53"/>
                    <a:pt x="99" y="51"/>
                  </a:cubicBezTo>
                  <a:cubicBezTo>
                    <a:pt x="103" y="45"/>
                    <a:pt x="107" y="39"/>
                    <a:pt x="109" y="33"/>
                  </a:cubicBezTo>
                  <a:cubicBezTo>
                    <a:pt x="109" y="33"/>
                    <a:pt x="109" y="33"/>
                    <a:pt x="109" y="33"/>
                  </a:cubicBezTo>
                  <a:cubicBezTo>
                    <a:pt x="109" y="31"/>
                    <a:pt x="110" y="28"/>
                    <a:pt x="110" y="26"/>
                  </a:cubicBezTo>
                  <a:cubicBezTo>
                    <a:pt x="110" y="24"/>
                    <a:pt x="111" y="21"/>
                    <a:pt x="110" y="19"/>
                  </a:cubicBezTo>
                  <a:cubicBezTo>
                    <a:pt x="110" y="19"/>
                    <a:pt x="110" y="19"/>
                    <a:pt x="110" y="19"/>
                  </a:cubicBezTo>
                  <a:cubicBezTo>
                    <a:pt x="110" y="16"/>
                    <a:pt x="109" y="14"/>
                    <a:pt x="108" y="12"/>
                  </a:cubicBezTo>
                  <a:cubicBezTo>
                    <a:pt x="108" y="12"/>
                    <a:pt x="108" y="11"/>
                    <a:pt x="107" y="10"/>
                  </a:cubicBezTo>
                  <a:cubicBezTo>
                    <a:pt x="107" y="10"/>
                    <a:pt x="106" y="9"/>
                    <a:pt x="106" y="8"/>
                  </a:cubicBezTo>
                  <a:cubicBezTo>
                    <a:pt x="102" y="5"/>
                    <a:pt x="97" y="2"/>
                    <a:pt x="89" y="0"/>
                  </a:cubicBezTo>
                  <a:cubicBezTo>
                    <a:pt x="88" y="0"/>
                    <a:pt x="87" y="0"/>
                    <a:pt x="86" y="0"/>
                  </a:cubicBezTo>
                  <a:cubicBezTo>
                    <a:pt x="86" y="0"/>
                    <a:pt x="86" y="0"/>
                    <a:pt x="86" y="0"/>
                  </a:cubicBezTo>
                  <a:cubicBezTo>
                    <a:pt x="80" y="1"/>
                    <a:pt x="75" y="2"/>
                    <a:pt x="71" y="4"/>
                  </a:cubicBezTo>
                  <a:cubicBezTo>
                    <a:pt x="71" y="4"/>
                    <a:pt x="71" y="4"/>
                    <a:pt x="71" y="4"/>
                  </a:cubicBezTo>
                  <a:cubicBezTo>
                    <a:pt x="66" y="5"/>
                    <a:pt x="63" y="7"/>
                    <a:pt x="59" y="10"/>
                  </a:cubicBezTo>
                  <a:cubicBezTo>
                    <a:pt x="58" y="11"/>
                    <a:pt x="57" y="12"/>
                    <a:pt x="56" y="13"/>
                  </a:cubicBezTo>
                  <a:cubicBezTo>
                    <a:pt x="54" y="14"/>
                    <a:pt x="52" y="16"/>
                    <a:pt x="50" y="17"/>
                  </a:cubicBezTo>
                  <a:cubicBezTo>
                    <a:pt x="49" y="19"/>
                    <a:pt x="48" y="20"/>
                    <a:pt x="46" y="21"/>
                  </a:cubicBezTo>
                  <a:cubicBezTo>
                    <a:pt x="45" y="23"/>
                    <a:pt x="43" y="25"/>
                    <a:pt x="42" y="27"/>
                  </a:cubicBezTo>
                  <a:cubicBezTo>
                    <a:pt x="41" y="28"/>
                    <a:pt x="41" y="29"/>
                    <a:pt x="40" y="30"/>
                  </a:cubicBezTo>
                  <a:cubicBezTo>
                    <a:pt x="39" y="33"/>
                    <a:pt x="38" y="35"/>
                    <a:pt x="36" y="38"/>
                  </a:cubicBezTo>
                  <a:cubicBezTo>
                    <a:pt x="36" y="38"/>
                    <a:pt x="36" y="39"/>
                    <a:pt x="36" y="39"/>
                  </a:cubicBezTo>
                  <a:cubicBezTo>
                    <a:pt x="35" y="42"/>
                    <a:pt x="34" y="44"/>
                    <a:pt x="34" y="47"/>
                  </a:cubicBezTo>
                  <a:cubicBezTo>
                    <a:pt x="33" y="53"/>
                    <a:pt x="33" y="60"/>
                    <a:pt x="35" y="65"/>
                  </a:cubicBezTo>
                  <a:cubicBezTo>
                    <a:pt x="36" y="68"/>
                    <a:pt x="37" y="73"/>
                    <a:pt x="35" y="79"/>
                  </a:cubicBezTo>
                  <a:cubicBezTo>
                    <a:pt x="35" y="79"/>
                    <a:pt x="35" y="79"/>
                    <a:pt x="35" y="80"/>
                  </a:cubicBezTo>
                  <a:cubicBezTo>
                    <a:pt x="33" y="89"/>
                    <a:pt x="27" y="98"/>
                    <a:pt x="13" y="104"/>
                  </a:cubicBezTo>
                  <a:cubicBezTo>
                    <a:pt x="13" y="104"/>
                    <a:pt x="12" y="104"/>
                    <a:pt x="12" y="104"/>
                  </a:cubicBezTo>
                  <a:cubicBezTo>
                    <a:pt x="9" y="105"/>
                    <a:pt x="8" y="106"/>
                    <a:pt x="4" y="106"/>
                  </a:cubicBezTo>
                  <a:close/>
                </a:path>
              </a:pathLst>
            </a:custGeom>
            <a:solidFill>
              <a:srgbClr val="1F4E79"/>
            </a:solidFill>
            <a:ln w="3175">
              <a:solidFill>
                <a:schemeClr val="bg1"/>
              </a:solidFill>
            </a:ln>
          </p:spPr>
          <p:txBody>
            <a:bodyPr anchor="ctr"/>
            <a:lstStyle/>
            <a:p>
              <a:pPr algn="ctr"/>
              <a:endParaRPr/>
            </a:p>
          </p:txBody>
        </p:sp>
        <p:sp>
          <p:nvSpPr>
            <p:cNvPr id="106" name="Freeform: Shape 153"/>
            <p:cNvSpPr/>
            <p:nvPr/>
          </p:nvSpPr>
          <p:spPr bwMode="auto">
            <a:xfrm>
              <a:off x="8676418" y="2586827"/>
              <a:ext cx="596260" cy="2041428"/>
            </a:xfrm>
            <a:custGeom>
              <a:avLst/>
              <a:gdLst>
                <a:gd name="T0" fmla="*/ 174 w 178"/>
                <a:gd name="T1" fmla="*/ 263 h 611"/>
                <a:gd name="T2" fmla="*/ 170 w 178"/>
                <a:gd name="T3" fmla="*/ 226 h 611"/>
                <a:gd name="T4" fmla="*/ 162 w 178"/>
                <a:gd name="T5" fmla="*/ 172 h 611"/>
                <a:gd name="T6" fmla="*/ 159 w 178"/>
                <a:gd name="T7" fmla="*/ 158 h 611"/>
                <a:gd name="T8" fmla="*/ 139 w 178"/>
                <a:gd name="T9" fmla="*/ 155 h 611"/>
                <a:gd name="T10" fmla="*/ 136 w 178"/>
                <a:gd name="T11" fmla="*/ 158 h 611"/>
                <a:gd name="T12" fmla="*/ 132 w 178"/>
                <a:gd name="T13" fmla="*/ 155 h 611"/>
                <a:gd name="T14" fmla="*/ 126 w 178"/>
                <a:gd name="T15" fmla="*/ 148 h 611"/>
                <a:gd name="T16" fmla="*/ 107 w 178"/>
                <a:gd name="T17" fmla="*/ 88 h 611"/>
                <a:gd name="T18" fmla="*/ 106 w 178"/>
                <a:gd name="T19" fmla="*/ 76 h 611"/>
                <a:gd name="T20" fmla="*/ 50 w 178"/>
                <a:gd name="T21" fmla="*/ 5 h 611"/>
                <a:gd name="T22" fmla="*/ 46 w 178"/>
                <a:gd name="T23" fmla="*/ 18 h 611"/>
                <a:gd name="T24" fmla="*/ 46 w 178"/>
                <a:gd name="T25" fmla="*/ 27 h 611"/>
                <a:gd name="T26" fmla="*/ 48 w 178"/>
                <a:gd name="T27" fmla="*/ 36 h 611"/>
                <a:gd name="T28" fmla="*/ 66 w 178"/>
                <a:gd name="T29" fmla="*/ 77 h 611"/>
                <a:gd name="T30" fmla="*/ 91 w 178"/>
                <a:gd name="T31" fmla="*/ 128 h 611"/>
                <a:gd name="T32" fmla="*/ 82 w 178"/>
                <a:gd name="T33" fmla="*/ 161 h 611"/>
                <a:gd name="T34" fmla="*/ 46 w 178"/>
                <a:gd name="T35" fmla="*/ 277 h 611"/>
                <a:gd name="T36" fmla="*/ 83 w 178"/>
                <a:gd name="T37" fmla="*/ 308 h 611"/>
                <a:gd name="T38" fmla="*/ 95 w 178"/>
                <a:gd name="T39" fmla="*/ 290 h 611"/>
                <a:gd name="T40" fmla="*/ 98 w 178"/>
                <a:gd name="T41" fmla="*/ 289 h 611"/>
                <a:gd name="T42" fmla="*/ 101 w 178"/>
                <a:gd name="T43" fmla="*/ 289 h 611"/>
                <a:gd name="T44" fmla="*/ 105 w 178"/>
                <a:gd name="T45" fmla="*/ 290 h 611"/>
                <a:gd name="T46" fmla="*/ 113 w 178"/>
                <a:gd name="T47" fmla="*/ 302 h 611"/>
                <a:gd name="T48" fmla="*/ 117 w 178"/>
                <a:gd name="T49" fmla="*/ 391 h 611"/>
                <a:gd name="T50" fmla="*/ 85 w 178"/>
                <a:gd name="T51" fmla="*/ 448 h 611"/>
                <a:gd name="T52" fmla="*/ 85 w 178"/>
                <a:gd name="T53" fmla="*/ 448 h 611"/>
                <a:gd name="T54" fmla="*/ 75 w 178"/>
                <a:gd name="T55" fmla="*/ 429 h 611"/>
                <a:gd name="T56" fmla="*/ 63 w 178"/>
                <a:gd name="T57" fmla="*/ 411 h 611"/>
                <a:gd name="T58" fmla="*/ 49 w 178"/>
                <a:gd name="T59" fmla="*/ 421 h 611"/>
                <a:gd name="T60" fmla="*/ 2 w 178"/>
                <a:gd name="T61" fmla="*/ 604 h 611"/>
                <a:gd name="T62" fmla="*/ 120 w 178"/>
                <a:gd name="T63" fmla="*/ 606 h 611"/>
                <a:gd name="T64" fmla="*/ 159 w 178"/>
                <a:gd name="T65" fmla="*/ 468 h 611"/>
                <a:gd name="T66" fmla="*/ 175 w 178"/>
                <a:gd name="T67" fmla="*/ 274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8" h="611">
                  <a:moveTo>
                    <a:pt x="175" y="270"/>
                  </a:moveTo>
                  <a:cubicBezTo>
                    <a:pt x="174" y="268"/>
                    <a:pt x="174" y="265"/>
                    <a:pt x="174" y="263"/>
                  </a:cubicBezTo>
                  <a:cubicBezTo>
                    <a:pt x="174" y="262"/>
                    <a:pt x="174" y="261"/>
                    <a:pt x="174" y="261"/>
                  </a:cubicBezTo>
                  <a:cubicBezTo>
                    <a:pt x="173" y="249"/>
                    <a:pt x="172" y="237"/>
                    <a:pt x="170" y="226"/>
                  </a:cubicBezTo>
                  <a:cubicBezTo>
                    <a:pt x="170" y="219"/>
                    <a:pt x="169" y="212"/>
                    <a:pt x="168" y="205"/>
                  </a:cubicBezTo>
                  <a:cubicBezTo>
                    <a:pt x="166" y="194"/>
                    <a:pt x="164" y="183"/>
                    <a:pt x="162" y="172"/>
                  </a:cubicBezTo>
                  <a:cubicBezTo>
                    <a:pt x="161" y="167"/>
                    <a:pt x="160" y="163"/>
                    <a:pt x="159" y="158"/>
                  </a:cubicBezTo>
                  <a:cubicBezTo>
                    <a:pt x="159" y="158"/>
                    <a:pt x="159" y="158"/>
                    <a:pt x="159" y="158"/>
                  </a:cubicBezTo>
                  <a:cubicBezTo>
                    <a:pt x="159" y="158"/>
                    <a:pt x="159" y="158"/>
                    <a:pt x="159" y="158"/>
                  </a:cubicBezTo>
                  <a:cubicBezTo>
                    <a:pt x="153" y="158"/>
                    <a:pt x="147" y="154"/>
                    <a:pt x="139" y="155"/>
                  </a:cubicBezTo>
                  <a:cubicBezTo>
                    <a:pt x="138" y="154"/>
                    <a:pt x="139" y="155"/>
                    <a:pt x="138" y="155"/>
                  </a:cubicBezTo>
                  <a:cubicBezTo>
                    <a:pt x="138" y="155"/>
                    <a:pt x="136" y="158"/>
                    <a:pt x="136" y="158"/>
                  </a:cubicBezTo>
                  <a:cubicBezTo>
                    <a:pt x="136" y="154"/>
                    <a:pt x="136" y="154"/>
                    <a:pt x="136" y="154"/>
                  </a:cubicBezTo>
                  <a:cubicBezTo>
                    <a:pt x="135" y="153"/>
                    <a:pt x="133" y="156"/>
                    <a:pt x="132" y="155"/>
                  </a:cubicBezTo>
                  <a:cubicBezTo>
                    <a:pt x="131" y="154"/>
                    <a:pt x="130" y="153"/>
                    <a:pt x="129" y="152"/>
                  </a:cubicBezTo>
                  <a:cubicBezTo>
                    <a:pt x="128" y="150"/>
                    <a:pt x="127" y="149"/>
                    <a:pt x="126" y="148"/>
                  </a:cubicBezTo>
                  <a:cubicBezTo>
                    <a:pt x="125" y="146"/>
                    <a:pt x="124" y="144"/>
                    <a:pt x="123" y="142"/>
                  </a:cubicBezTo>
                  <a:cubicBezTo>
                    <a:pt x="110" y="118"/>
                    <a:pt x="107" y="88"/>
                    <a:pt x="107" y="88"/>
                  </a:cubicBezTo>
                  <a:cubicBezTo>
                    <a:pt x="107" y="87"/>
                    <a:pt x="107" y="87"/>
                    <a:pt x="107" y="87"/>
                  </a:cubicBezTo>
                  <a:cubicBezTo>
                    <a:pt x="107" y="83"/>
                    <a:pt x="106" y="80"/>
                    <a:pt x="106" y="76"/>
                  </a:cubicBezTo>
                  <a:cubicBezTo>
                    <a:pt x="99" y="50"/>
                    <a:pt x="79" y="6"/>
                    <a:pt x="56" y="0"/>
                  </a:cubicBezTo>
                  <a:cubicBezTo>
                    <a:pt x="55" y="0"/>
                    <a:pt x="46" y="1"/>
                    <a:pt x="50" y="5"/>
                  </a:cubicBezTo>
                  <a:cubicBezTo>
                    <a:pt x="46" y="6"/>
                    <a:pt x="47" y="10"/>
                    <a:pt x="46" y="15"/>
                  </a:cubicBezTo>
                  <a:cubicBezTo>
                    <a:pt x="46" y="16"/>
                    <a:pt x="46" y="16"/>
                    <a:pt x="46" y="18"/>
                  </a:cubicBezTo>
                  <a:cubicBezTo>
                    <a:pt x="46" y="18"/>
                    <a:pt x="46" y="19"/>
                    <a:pt x="46" y="20"/>
                  </a:cubicBezTo>
                  <a:cubicBezTo>
                    <a:pt x="46" y="22"/>
                    <a:pt x="46" y="25"/>
                    <a:pt x="46" y="27"/>
                  </a:cubicBezTo>
                  <a:cubicBezTo>
                    <a:pt x="46" y="27"/>
                    <a:pt x="46" y="28"/>
                    <a:pt x="46" y="28"/>
                  </a:cubicBezTo>
                  <a:cubicBezTo>
                    <a:pt x="47" y="30"/>
                    <a:pt x="47" y="33"/>
                    <a:pt x="48" y="36"/>
                  </a:cubicBezTo>
                  <a:cubicBezTo>
                    <a:pt x="51" y="46"/>
                    <a:pt x="55" y="56"/>
                    <a:pt x="59" y="65"/>
                  </a:cubicBezTo>
                  <a:cubicBezTo>
                    <a:pt x="61" y="69"/>
                    <a:pt x="64" y="73"/>
                    <a:pt x="66" y="77"/>
                  </a:cubicBezTo>
                  <a:cubicBezTo>
                    <a:pt x="68" y="82"/>
                    <a:pt x="68" y="87"/>
                    <a:pt x="70" y="90"/>
                  </a:cubicBezTo>
                  <a:cubicBezTo>
                    <a:pt x="71" y="90"/>
                    <a:pt x="87" y="108"/>
                    <a:pt x="91" y="128"/>
                  </a:cubicBezTo>
                  <a:cubicBezTo>
                    <a:pt x="91" y="128"/>
                    <a:pt x="88" y="126"/>
                    <a:pt x="88" y="126"/>
                  </a:cubicBezTo>
                  <a:cubicBezTo>
                    <a:pt x="93" y="147"/>
                    <a:pt x="88" y="156"/>
                    <a:pt x="82" y="161"/>
                  </a:cubicBezTo>
                  <a:cubicBezTo>
                    <a:pt x="67" y="162"/>
                    <a:pt x="50" y="162"/>
                    <a:pt x="32" y="163"/>
                  </a:cubicBezTo>
                  <a:cubicBezTo>
                    <a:pt x="39" y="199"/>
                    <a:pt x="44" y="237"/>
                    <a:pt x="46" y="277"/>
                  </a:cubicBezTo>
                  <a:cubicBezTo>
                    <a:pt x="48" y="297"/>
                    <a:pt x="52" y="311"/>
                    <a:pt x="57" y="318"/>
                  </a:cubicBezTo>
                  <a:cubicBezTo>
                    <a:pt x="65" y="330"/>
                    <a:pt x="77" y="322"/>
                    <a:pt x="83" y="308"/>
                  </a:cubicBezTo>
                  <a:cubicBezTo>
                    <a:pt x="83" y="308"/>
                    <a:pt x="83" y="308"/>
                    <a:pt x="83" y="308"/>
                  </a:cubicBezTo>
                  <a:cubicBezTo>
                    <a:pt x="84" y="304"/>
                    <a:pt x="89" y="294"/>
                    <a:pt x="95" y="290"/>
                  </a:cubicBezTo>
                  <a:cubicBezTo>
                    <a:pt x="95" y="290"/>
                    <a:pt x="96" y="290"/>
                    <a:pt x="96" y="289"/>
                  </a:cubicBezTo>
                  <a:cubicBezTo>
                    <a:pt x="97" y="289"/>
                    <a:pt x="97" y="289"/>
                    <a:pt x="98" y="289"/>
                  </a:cubicBezTo>
                  <a:cubicBezTo>
                    <a:pt x="99" y="289"/>
                    <a:pt x="100" y="289"/>
                    <a:pt x="100" y="289"/>
                  </a:cubicBezTo>
                  <a:cubicBezTo>
                    <a:pt x="101" y="289"/>
                    <a:pt x="101" y="289"/>
                    <a:pt x="101" y="289"/>
                  </a:cubicBezTo>
                  <a:cubicBezTo>
                    <a:pt x="102" y="289"/>
                    <a:pt x="103" y="289"/>
                    <a:pt x="104" y="290"/>
                  </a:cubicBezTo>
                  <a:cubicBezTo>
                    <a:pt x="104" y="290"/>
                    <a:pt x="104" y="290"/>
                    <a:pt x="105" y="290"/>
                  </a:cubicBezTo>
                  <a:cubicBezTo>
                    <a:pt x="105" y="290"/>
                    <a:pt x="105" y="291"/>
                    <a:pt x="105" y="291"/>
                  </a:cubicBezTo>
                  <a:cubicBezTo>
                    <a:pt x="108" y="293"/>
                    <a:pt x="111" y="297"/>
                    <a:pt x="113" y="302"/>
                  </a:cubicBezTo>
                  <a:cubicBezTo>
                    <a:pt x="121" y="320"/>
                    <a:pt x="123" y="352"/>
                    <a:pt x="118" y="383"/>
                  </a:cubicBezTo>
                  <a:cubicBezTo>
                    <a:pt x="118" y="386"/>
                    <a:pt x="117" y="388"/>
                    <a:pt x="117" y="391"/>
                  </a:cubicBezTo>
                  <a:cubicBezTo>
                    <a:pt x="115" y="412"/>
                    <a:pt x="109" y="432"/>
                    <a:pt x="98" y="441"/>
                  </a:cubicBezTo>
                  <a:cubicBezTo>
                    <a:pt x="94" y="447"/>
                    <a:pt x="90" y="449"/>
                    <a:pt x="85" y="448"/>
                  </a:cubicBezTo>
                  <a:cubicBezTo>
                    <a:pt x="85" y="448"/>
                    <a:pt x="85" y="448"/>
                    <a:pt x="85" y="448"/>
                  </a:cubicBezTo>
                  <a:cubicBezTo>
                    <a:pt x="85" y="448"/>
                    <a:pt x="85" y="448"/>
                    <a:pt x="85" y="448"/>
                  </a:cubicBezTo>
                  <a:cubicBezTo>
                    <a:pt x="83" y="447"/>
                    <a:pt x="81" y="445"/>
                    <a:pt x="79" y="442"/>
                  </a:cubicBezTo>
                  <a:cubicBezTo>
                    <a:pt x="77" y="439"/>
                    <a:pt x="76" y="434"/>
                    <a:pt x="75" y="429"/>
                  </a:cubicBezTo>
                  <a:cubicBezTo>
                    <a:pt x="74" y="426"/>
                    <a:pt x="73" y="423"/>
                    <a:pt x="71" y="420"/>
                  </a:cubicBezTo>
                  <a:cubicBezTo>
                    <a:pt x="69" y="416"/>
                    <a:pt x="66" y="412"/>
                    <a:pt x="63" y="411"/>
                  </a:cubicBezTo>
                  <a:cubicBezTo>
                    <a:pt x="62" y="411"/>
                    <a:pt x="61" y="411"/>
                    <a:pt x="60" y="411"/>
                  </a:cubicBezTo>
                  <a:cubicBezTo>
                    <a:pt x="58" y="413"/>
                    <a:pt x="54" y="414"/>
                    <a:pt x="49" y="421"/>
                  </a:cubicBezTo>
                  <a:cubicBezTo>
                    <a:pt x="44" y="428"/>
                    <a:pt x="39" y="441"/>
                    <a:pt x="34" y="460"/>
                  </a:cubicBezTo>
                  <a:cubicBezTo>
                    <a:pt x="27" y="506"/>
                    <a:pt x="16" y="554"/>
                    <a:pt x="2" y="604"/>
                  </a:cubicBezTo>
                  <a:cubicBezTo>
                    <a:pt x="1" y="606"/>
                    <a:pt x="0" y="608"/>
                    <a:pt x="0" y="611"/>
                  </a:cubicBezTo>
                  <a:cubicBezTo>
                    <a:pt x="62" y="609"/>
                    <a:pt x="102" y="607"/>
                    <a:pt x="120" y="606"/>
                  </a:cubicBezTo>
                  <a:cubicBezTo>
                    <a:pt x="121" y="604"/>
                    <a:pt x="122" y="602"/>
                    <a:pt x="123" y="599"/>
                  </a:cubicBezTo>
                  <a:cubicBezTo>
                    <a:pt x="138" y="554"/>
                    <a:pt x="150" y="510"/>
                    <a:pt x="159" y="468"/>
                  </a:cubicBezTo>
                  <a:cubicBezTo>
                    <a:pt x="159" y="464"/>
                    <a:pt x="160" y="461"/>
                    <a:pt x="161" y="458"/>
                  </a:cubicBezTo>
                  <a:cubicBezTo>
                    <a:pt x="161" y="458"/>
                    <a:pt x="178" y="366"/>
                    <a:pt x="175" y="274"/>
                  </a:cubicBezTo>
                  <a:cubicBezTo>
                    <a:pt x="175" y="272"/>
                    <a:pt x="175" y="272"/>
                    <a:pt x="175" y="270"/>
                  </a:cubicBezTo>
                  <a:close/>
                </a:path>
              </a:pathLst>
            </a:custGeom>
            <a:solidFill>
              <a:srgbClr val="A4A8A7"/>
            </a:solidFill>
            <a:ln w="3175">
              <a:solidFill>
                <a:schemeClr val="bg1"/>
              </a:solidFill>
            </a:ln>
          </p:spPr>
          <p:txBody>
            <a:bodyPr anchor="ctr"/>
            <a:lstStyle/>
            <a:p>
              <a:pPr algn="ctr"/>
              <a:endParaRPr dirty="0"/>
            </a:p>
          </p:txBody>
        </p:sp>
        <p:sp>
          <p:nvSpPr>
            <p:cNvPr id="107" name="Freeform: Shape 154"/>
            <p:cNvSpPr/>
            <p:nvPr/>
          </p:nvSpPr>
          <p:spPr bwMode="auto">
            <a:xfrm>
              <a:off x="9215409" y="4112844"/>
              <a:ext cx="0" cy="6737"/>
            </a:xfrm>
            <a:custGeom>
              <a:avLst/>
              <a:gdLst>
                <a:gd name="T0" fmla="*/ 2 h 2"/>
                <a:gd name="T1" fmla="*/ 0 h 2"/>
                <a:gd name="T2" fmla="*/ 1 h 2"/>
                <a:gd name="T3" fmla="*/ 2 h 2"/>
              </a:gdLst>
              <a:ahLst/>
              <a:cxnLst>
                <a:cxn ang="0">
                  <a:pos x="0" y="T0"/>
                </a:cxn>
                <a:cxn ang="0">
                  <a:pos x="0" y="T1"/>
                </a:cxn>
                <a:cxn ang="0">
                  <a:pos x="0" y="T2"/>
                </a:cxn>
                <a:cxn ang="0">
                  <a:pos x="0" y="T3"/>
                </a:cxn>
              </a:cxnLst>
              <a:rect l="0" t="0" r="r" b="b"/>
              <a:pathLst>
                <a:path h="2">
                  <a:moveTo>
                    <a:pt x="0" y="2"/>
                  </a:moveTo>
                  <a:cubicBezTo>
                    <a:pt x="0" y="1"/>
                    <a:pt x="0" y="1"/>
                    <a:pt x="0" y="0"/>
                  </a:cubicBezTo>
                  <a:cubicBezTo>
                    <a:pt x="0" y="0"/>
                    <a:pt x="0" y="0"/>
                    <a:pt x="0" y="1"/>
                  </a:cubicBezTo>
                  <a:lnTo>
                    <a:pt x="0" y="2"/>
                  </a:lnTo>
                  <a:close/>
                </a:path>
              </a:pathLst>
            </a:custGeom>
            <a:solidFill>
              <a:srgbClr val="22993B"/>
            </a:solidFill>
            <a:ln w="3175">
              <a:solidFill>
                <a:srgbClr val="000000"/>
              </a:solidFill>
              <a:round/>
            </a:ln>
          </p:spPr>
          <p:txBody>
            <a:bodyPr anchor="ctr"/>
            <a:lstStyle/>
            <a:p>
              <a:pPr algn="ctr"/>
              <a:endParaRPr/>
            </a:p>
          </p:txBody>
        </p:sp>
        <p:sp>
          <p:nvSpPr>
            <p:cNvPr id="108" name="Freeform: Shape 155"/>
            <p:cNvSpPr/>
            <p:nvPr/>
          </p:nvSpPr>
          <p:spPr bwMode="auto">
            <a:xfrm>
              <a:off x="8214906" y="2125317"/>
              <a:ext cx="993765" cy="1007238"/>
            </a:xfrm>
            <a:custGeom>
              <a:avLst/>
              <a:gdLst>
                <a:gd name="T0" fmla="*/ 94 w 297"/>
                <a:gd name="T1" fmla="*/ 3 h 301"/>
                <a:gd name="T2" fmla="*/ 102 w 297"/>
                <a:gd name="T3" fmla="*/ 15 h 301"/>
                <a:gd name="T4" fmla="*/ 109 w 297"/>
                <a:gd name="T5" fmla="*/ 23 h 301"/>
                <a:gd name="T6" fmla="*/ 119 w 297"/>
                <a:gd name="T7" fmla="*/ 32 h 301"/>
                <a:gd name="T8" fmla="*/ 135 w 297"/>
                <a:gd name="T9" fmla="*/ 45 h 301"/>
                <a:gd name="T10" fmla="*/ 156 w 297"/>
                <a:gd name="T11" fmla="*/ 64 h 301"/>
                <a:gd name="T12" fmla="*/ 165 w 297"/>
                <a:gd name="T13" fmla="*/ 75 h 301"/>
                <a:gd name="T14" fmla="*/ 172 w 297"/>
                <a:gd name="T15" fmla="*/ 85 h 301"/>
                <a:gd name="T16" fmla="*/ 177 w 297"/>
                <a:gd name="T17" fmla="*/ 95 h 301"/>
                <a:gd name="T18" fmla="*/ 174 w 297"/>
                <a:gd name="T19" fmla="*/ 114 h 301"/>
                <a:gd name="T20" fmla="*/ 171 w 297"/>
                <a:gd name="T21" fmla="*/ 113 h 301"/>
                <a:gd name="T22" fmla="*/ 150 w 297"/>
                <a:gd name="T23" fmla="*/ 101 h 301"/>
                <a:gd name="T24" fmla="*/ 137 w 297"/>
                <a:gd name="T25" fmla="*/ 90 h 301"/>
                <a:gd name="T26" fmla="*/ 128 w 297"/>
                <a:gd name="T27" fmla="*/ 80 h 301"/>
                <a:gd name="T28" fmla="*/ 121 w 297"/>
                <a:gd name="T29" fmla="*/ 72 h 301"/>
                <a:gd name="T30" fmla="*/ 105 w 297"/>
                <a:gd name="T31" fmla="*/ 47 h 301"/>
                <a:gd name="T32" fmla="*/ 95 w 297"/>
                <a:gd name="T33" fmla="*/ 31 h 301"/>
                <a:gd name="T34" fmla="*/ 91 w 297"/>
                <a:gd name="T35" fmla="*/ 26 h 301"/>
                <a:gd name="T36" fmla="*/ 54 w 297"/>
                <a:gd name="T37" fmla="*/ 2 h 301"/>
                <a:gd name="T38" fmla="*/ 10 w 297"/>
                <a:gd name="T39" fmla="*/ 3 h 301"/>
                <a:gd name="T40" fmla="*/ 67 w 297"/>
                <a:gd name="T41" fmla="*/ 67 h 301"/>
                <a:gd name="T42" fmla="*/ 78 w 297"/>
                <a:gd name="T43" fmla="*/ 90 h 301"/>
                <a:gd name="T44" fmla="*/ 24 w 297"/>
                <a:gd name="T45" fmla="*/ 81 h 301"/>
                <a:gd name="T46" fmla="*/ 17 w 297"/>
                <a:gd name="T47" fmla="*/ 80 h 301"/>
                <a:gd name="T48" fmla="*/ 11 w 297"/>
                <a:gd name="T49" fmla="*/ 82 h 301"/>
                <a:gd name="T50" fmla="*/ 4 w 297"/>
                <a:gd name="T51" fmla="*/ 89 h 301"/>
                <a:gd name="T52" fmla="*/ 12 w 297"/>
                <a:gd name="T53" fmla="*/ 131 h 301"/>
                <a:gd name="T54" fmla="*/ 44 w 297"/>
                <a:gd name="T55" fmla="*/ 172 h 301"/>
                <a:gd name="T56" fmla="*/ 72 w 297"/>
                <a:gd name="T57" fmla="*/ 185 h 301"/>
                <a:gd name="T58" fmla="*/ 72 w 297"/>
                <a:gd name="T59" fmla="*/ 185 h 301"/>
                <a:gd name="T60" fmla="*/ 72 w 297"/>
                <a:gd name="T61" fmla="*/ 185 h 301"/>
                <a:gd name="T62" fmla="*/ 72 w 297"/>
                <a:gd name="T63" fmla="*/ 185 h 301"/>
                <a:gd name="T64" fmla="*/ 102 w 297"/>
                <a:gd name="T65" fmla="*/ 158 h 301"/>
                <a:gd name="T66" fmla="*/ 113 w 297"/>
                <a:gd name="T67" fmla="*/ 161 h 301"/>
                <a:gd name="T68" fmla="*/ 116 w 297"/>
                <a:gd name="T69" fmla="*/ 164 h 301"/>
                <a:gd name="T70" fmla="*/ 119 w 297"/>
                <a:gd name="T71" fmla="*/ 166 h 301"/>
                <a:gd name="T72" fmla="*/ 136 w 297"/>
                <a:gd name="T73" fmla="*/ 190 h 301"/>
                <a:gd name="T74" fmla="*/ 169 w 297"/>
                <a:gd name="T75" fmla="*/ 300 h 301"/>
                <a:gd name="T76" fmla="*/ 170 w 297"/>
                <a:gd name="T77" fmla="*/ 301 h 301"/>
                <a:gd name="T78" fmla="*/ 229 w 297"/>
                <a:gd name="T79" fmla="*/ 266 h 301"/>
                <a:gd name="T80" fmla="*/ 197 w 297"/>
                <a:gd name="T81" fmla="*/ 203 h 301"/>
                <a:gd name="T82" fmla="*/ 186 w 297"/>
                <a:gd name="T83" fmla="*/ 174 h 301"/>
                <a:gd name="T84" fmla="*/ 184 w 297"/>
                <a:gd name="T85" fmla="*/ 165 h 301"/>
                <a:gd name="T86" fmla="*/ 184 w 297"/>
                <a:gd name="T87" fmla="*/ 156 h 301"/>
                <a:gd name="T88" fmla="*/ 192 w 297"/>
                <a:gd name="T89" fmla="*/ 144 h 301"/>
                <a:gd name="T90" fmla="*/ 192 w 297"/>
                <a:gd name="T91" fmla="*/ 144 h 301"/>
                <a:gd name="T92" fmla="*/ 192 w 297"/>
                <a:gd name="T93" fmla="*/ 144 h 301"/>
                <a:gd name="T94" fmla="*/ 192 w 297"/>
                <a:gd name="T95" fmla="*/ 144 h 301"/>
                <a:gd name="T96" fmla="*/ 192 w 297"/>
                <a:gd name="T97" fmla="*/ 144 h 301"/>
                <a:gd name="T98" fmla="*/ 193 w 297"/>
                <a:gd name="T99" fmla="*/ 144 h 301"/>
                <a:gd name="T100" fmla="*/ 244 w 297"/>
                <a:gd name="T101" fmla="*/ 214 h 301"/>
                <a:gd name="T102" fmla="*/ 245 w 297"/>
                <a:gd name="T103" fmla="*/ 226 h 301"/>
                <a:gd name="T104" fmla="*/ 264 w 297"/>
                <a:gd name="T105" fmla="*/ 286 h 301"/>
                <a:gd name="T106" fmla="*/ 270 w 297"/>
                <a:gd name="T107" fmla="*/ 293 h 301"/>
                <a:gd name="T108" fmla="*/ 297 w 297"/>
                <a:gd name="T109" fmla="*/ 296 h 301"/>
                <a:gd name="T110" fmla="*/ 114 w 297"/>
                <a:gd name="T111" fmla="*/ 1 h 301"/>
                <a:gd name="T112" fmla="*/ 112 w 297"/>
                <a:gd name="T113" fmla="*/ 0 h 301"/>
                <a:gd name="T114" fmla="*/ 94 w 297"/>
                <a:gd name="T115" fmla="*/ 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7" h="301">
                  <a:moveTo>
                    <a:pt x="94" y="1"/>
                  </a:moveTo>
                  <a:cubicBezTo>
                    <a:pt x="93" y="1"/>
                    <a:pt x="94" y="2"/>
                    <a:pt x="94" y="3"/>
                  </a:cubicBezTo>
                  <a:cubicBezTo>
                    <a:pt x="95" y="6"/>
                    <a:pt x="97" y="10"/>
                    <a:pt x="101" y="15"/>
                  </a:cubicBezTo>
                  <a:cubicBezTo>
                    <a:pt x="101" y="15"/>
                    <a:pt x="101" y="15"/>
                    <a:pt x="102" y="15"/>
                  </a:cubicBezTo>
                  <a:cubicBezTo>
                    <a:pt x="103" y="17"/>
                    <a:pt x="105" y="19"/>
                    <a:pt x="106" y="20"/>
                  </a:cubicBezTo>
                  <a:cubicBezTo>
                    <a:pt x="107" y="21"/>
                    <a:pt x="108" y="22"/>
                    <a:pt x="109" y="23"/>
                  </a:cubicBezTo>
                  <a:cubicBezTo>
                    <a:pt x="111" y="24"/>
                    <a:pt x="112" y="26"/>
                    <a:pt x="113" y="27"/>
                  </a:cubicBezTo>
                  <a:cubicBezTo>
                    <a:pt x="115" y="29"/>
                    <a:pt x="117" y="31"/>
                    <a:pt x="119" y="32"/>
                  </a:cubicBezTo>
                  <a:cubicBezTo>
                    <a:pt x="124" y="37"/>
                    <a:pt x="130" y="41"/>
                    <a:pt x="135" y="45"/>
                  </a:cubicBezTo>
                  <a:cubicBezTo>
                    <a:pt x="135" y="45"/>
                    <a:pt x="135" y="45"/>
                    <a:pt x="135" y="45"/>
                  </a:cubicBezTo>
                  <a:cubicBezTo>
                    <a:pt x="139" y="48"/>
                    <a:pt x="143" y="52"/>
                    <a:pt x="147" y="56"/>
                  </a:cubicBezTo>
                  <a:cubicBezTo>
                    <a:pt x="150" y="58"/>
                    <a:pt x="153" y="61"/>
                    <a:pt x="156" y="64"/>
                  </a:cubicBezTo>
                  <a:cubicBezTo>
                    <a:pt x="156" y="65"/>
                    <a:pt x="157" y="66"/>
                    <a:pt x="158" y="66"/>
                  </a:cubicBezTo>
                  <a:cubicBezTo>
                    <a:pt x="160" y="69"/>
                    <a:pt x="163" y="72"/>
                    <a:pt x="165" y="75"/>
                  </a:cubicBezTo>
                  <a:cubicBezTo>
                    <a:pt x="165" y="76"/>
                    <a:pt x="166" y="77"/>
                    <a:pt x="166" y="77"/>
                  </a:cubicBezTo>
                  <a:cubicBezTo>
                    <a:pt x="168" y="80"/>
                    <a:pt x="170" y="83"/>
                    <a:pt x="172" y="85"/>
                  </a:cubicBezTo>
                  <a:cubicBezTo>
                    <a:pt x="172" y="86"/>
                    <a:pt x="173" y="87"/>
                    <a:pt x="173" y="88"/>
                  </a:cubicBezTo>
                  <a:cubicBezTo>
                    <a:pt x="175" y="90"/>
                    <a:pt x="176" y="93"/>
                    <a:pt x="177" y="95"/>
                  </a:cubicBezTo>
                  <a:cubicBezTo>
                    <a:pt x="177" y="96"/>
                    <a:pt x="177" y="96"/>
                    <a:pt x="178" y="97"/>
                  </a:cubicBezTo>
                  <a:cubicBezTo>
                    <a:pt x="181" y="107"/>
                    <a:pt x="180" y="113"/>
                    <a:pt x="174" y="114"/>
                  </a:cubicBezTo>
                  <a:cubicBezTo>
                    <a:pt x="173" y="114"/>
                    <a:pt x="173" y="114"/>
                    <a:pt x="173" y="114"/>
                  </a:cubicBezTo>
                  <a:cubicBezTo>
                    <a:pt x="173" y="113"/>
                    <a:pt x="172" y="113"/>
                    <a:pt x="171" y="113"/>
                  </a:cubicBezTo>
                  <a:cubicBezTo>
                    <a:pt x="165" y="111"/>
                    <a:pt x="159" y="108"/>
                    <a:pt x="152" y="103"/>
                  </a:cubicBezTo>
                  <a:cubicBezTo>
                    <a:pt x="151" y="102"/>
                    <a:pt x="151" y="102"/>
                    <a:pt x="150" y="101"/>
                  </a:cubicBezTo>
                  <a:cubicBezTo>
                    <a:pt x="147" y="99"/>
                    <a:pt x="145" y="97"/>
                    <a:pt x="142" y="94"/>
                  </a:cubicBezTo>
                  <a:cubicBezTo>
                    <a:pt x="140" y="93"/>
                    <a:pt x="139" y="91"/>
                    <a:pt x="137" y="90"/>
                  </a:cubicBezTo>
                  <a:cubicBezTo>
                    <a:pt x="135" y="88"/>
                    <a:pt x="133" y="86"/>
                    <a:pt x="132" y="84"/>
                  </a:cubicBezTo>
                  <a:cubicBezTo>
                    <a:pt x="130" y="83"/>
                    <a:pt x="129" y="81"/>
                    <a:pt x="128" y="80"/>
                  </a:cubicBezTo>
                  <a:cubicBezTo>
                    <a:pt x="126" y="78"/>
                    <a:pt x="124" y="75"/>
                    <a:pt x="122" y="73"/>
                  </a:cubicBezTo>
                  <a:cubicBezTo>
                    <a:pt x="122" y="72"/>
                    <a:pt x="121" y="72"/>
                    <a:pt x="121" y="72"/>
                  </a:cubicBezTo>
                  <a:cubicBezTo>
                    <a:pt x="116" y="65"/>
                    <a:pt x="111" y="59"/>
                    <a:pt x="109" y="53"/>
                  </a:cubicBezTo>
                  <a:cubicBezTo>
                    <a:pt x="107" y="51"/>
                    <a:pt x="106" y="48"/>
                    <a:pt x="105" y="47"/>
                  </a:cubicBezTo>
                  <a:cubicBezTo>
                    <a:pt x="105" y="46"/>
                    <a:pt x="105" y="45"/>
                    <a:pt x="105" y="45"/>
                  </a:cubicBezTo>
                  <a:cubicBezTo>
                    <a:pt x="103" y="42"/>
                    <a:pt x="100" y="37"/>
                    <a:pt x="95" y="31"/>
                  </a:cubicBezTo>
                  <a:cubicBezTo>
                    <a:pt x="94" y="30"/>
                    <a:pt x="94" y="30"/>
                    <a:pt x="94" y="29"/>
                  </a:cubicBezTo>
                  <a:cubicBezTo>
                    <a:pt x="93" y="28"/>
                    <a:pt x="92" y="27"/>
                    <a:pt x="91" y="26"/>
                  </a:cubicBezTo>
                  <a:cubicBezTo>
                    <a:pt x="89" y="25"/>
                    <a:pt x="87" y="23"/>
                    <a:pt x="86" y="21"/>
                  </a:cubicBezTo>
                  <a:cubicBezTo>
                    <a:pt x="78" y="14"/>
                    <a:pt x="67" y="7"/>
                    <a:pt x="54" y="2"/>
                  </a:cubicBezTo>
                  <a:cubicBezTo>
                    <a:pt x="53" y="2"/>
                    <a:pt x="53" y="2"/>
                    <a:pt x="53" y="2"/>
                  </a:cubicBezTo>
                  <a:cubicBezTo>
                    <a:pt x="40" y="2"/>
                    <a:pt x="26" y="3"/>
                    <a:pt x="10" y="3"/>
                  </a:cubicBezTo>
                  <a:cubicBezTo>
                    <a:pt x="10" y="4"/>
                    <a:pt x="10" y="4"/>
                    <a:pt x="10" y="4"/>
                  </a:cubicBezTo>
                  <a:cubicBezTo>
                    <a:pt x="30" y="23"/>
                    <a:pt x="49" y="44"/>
                    <a:pt x="67" y="67"/>
                  </a:cubicBezTo>
                  <a:cubicBezTo>
                    <a:pt x="69" y="70"/>
                    <a:pt x="69" y="70"/>
                    <a:pt x="69" y="70"/>
                  </a:cubicBezTo>
                  <a:cubicBezTo>
                    <a:pt x="73" y="76"/>
                    <a:pt x="77" y="84"/>
                    <a:pt x="78" y="90"/>
                  </a:cubicBezTo>
                  <a:cubicBezTo>
                    <a:pt x="81" y="103"/>
                    <a:pt x="69" y="103"/>
                    <a:pt x="55" y="96"/>
                  </a:cubicBezTo>
                  <a:cubicBezTo>
                    <a:pt x="44" y="91"/>
                    <a:pt x="35" y="83"/>
                    <a:pt x="24" y="81"/>
                  </a:cubicBezTo>
                  <a:cubicBezTo>
                    <a:pt x="22" y="80"/>
                    <a:pt x="20" y="80"/>
                    <a:pt x="17" y="80"/>
                  </a:cubicBezTo>
                  <a:cubicBezTo>
                    <a:pt x="17" y="80"/>
                    <a:pt x="17" y="80"/>
                    <a:pt x="17" y="80"/>
                  </a:cubicBezTo>
                  <a:cubicBezTo>
                    <a:pt x="15" y="80"/>
                    <a:pt x="14" y="81"/>
                    <a:pt x="12" y="81"/>
                  </a:cubicBezTo>
                  <a:cubicBezTo>
                    <a:pt x="12" y="81"/>
                    <a:pt x="11" y="81"/>
                    <a:pt x="11" y="82"/>
                  </a:cubicBezTo>
                  <a:cubicBezTo>
                    <a:pt x="10" y="82"/>
                    <a:pt x="10" y="82"/>
                    <a:pt x="9" y="82"/>
                  </a:cubicBezTo>
                  <a:cubicBezTo>
                    <a:pt x="7" y="84"/>
                    <a:pt x="5" y="86"/>
                    <a:pt x="4" y="89"/>
                  </a:cubicBezTo>
                  <a:cubicBezTo>
                    <a:pt x="0" y="99"/>
                    <a:pt x="4" y="115"/>
                    <a:pt x="11" y="131"/>
                  </a:cubicBezTo>
                  <a:cubicBezTo>
                    <a:pt x="12" y="131"/>
                    <a:pt x="12" y="131"/>
                    <a:pt x="12" y="131"/>
                  </a:cubicBezTo>
                  <a:cubicBezTo>
                    <a:pt x="12" y="132"/>
                    <a:pt x="13" y="133"/>
                    <a:pt x="13" y="134"/>
                  </a:cubicBezTo>
                  <a:cubicBezTo>
                    <a:pt x="21" y="149"/>
                    <a:pt x="33" y="163"/>
                    <a:pt x="44" y="172"/>
                  </a:cubicBezTo>
                  <a:cubicBezTo>
                    <a:pt x="52" y="179"/>
                    <a:pt x="62" y="184"/>
                    <a:pt x="72" y="185"/>
                  </a:cubicBezTo>
                  <a:cubicBezTo>
                    <a:pt x="72" y="185"/>
                    <a:pt x="72" y="185"/>
                    <a:pt x="72" y="185"/>
                  </a:cubicBezTo>
                  <a:cubicBezTo>
                    <a:pt x="72" y="185"/>
                    <a:pt x="72" y="185"/>
                    <a:pt x="72" y="185"/>
                  </a:cubicBezTo>
                  <a:cubicBezTo>
                    <a:pt x="72" y="185"/>
                    <a:pt x="72" y="185"/>
                    <a:pt x="72" y="185"/>
                  </a:cubicBezTo>
                  <a:cubicBezTo>
                    <a:pt x="72" y="185"/>
                    <a:pt x="72" y="185"/>
                    <a:pt x="72" y="185"/>
                  </a:cubicBezTo>
                  <a:cubicBezTo>
                    <a:pt x="72" y="185"/>
                    <a:pt x="72" y="185"/>
                    <a:pt x="72" y="185"/>
                  </a:cubicBezTo>
                  <a:cubicBezTo>
                    <a:pt x="72" y="185"/>
                    <a:pt x="72" y="185"/>
                    <a:pt x="72" y="185"/>
                  </a:cubicBezTo>
                  <a:cubicBezTo>
                    <a:pt x="72" y="185"/>
                    <a:pt x="72" y="185"/>
                    <a:pt x="72" y="185"/>
                  </a:cubicBezTo>
                  <a:cubicBezTo>
                    <a:pt x="72" y="185"/>
                    <a:pt x="72" y="185"/>
                    <a:pt x="72" y="185"/>
                  </a:cubicBezTo>
                  <a:cubicBezTo>
                    <a:pt x="88" y="182"/>
                    <a:pt x="83" y="156"/>
                    <a:pt x="102" y="158"/>
                  </a:cubicBezTo>
                  <a:cubicBezTo>
                    <a:pt x="102" y="158"/>
                    <a:pt x="103" y="158"/>
                    <a:pt x="103" y="158"/>
                  </a:cubicBezTo>
                  <a:cubicBezTo>
                    <a:pt x="106" y="158"/>
                    <a:pt x="109" y="159"/>
                    <a:pt x="113" y="161"/>
                  </a:cubicBezTo>
                  <a:cubicBezTo>
                    <a:pt x="113" y="161"/>
                    <a:pt x="113" y="162"/>
                    <a:pt x="113" y="162"/>
                  </a:cubicBezTo>
                  <a:cubicBezTo>
                    <a:pt x="114" y="162"/>
                    <a:pt x="115" y="163"/>
                    <a:pt x="116" y="164"/>
                  </a:cubicBezTo>
                  <a:cubicBezTo>
                    <a:pt x="117" y="164"/>
                    <a:pt x="117" y="165"/>
                    <a:pt x="118" y="165"/>
                  </a:cubicBezTo>
                  <a:cubicBezTo>
                    <a:pt x="119" y="166"/>
                    <a:pt x="119" y="166"/>
                    <a:pt x="119" y="166"/>
                  </a:cubicBezTo>
                  <a:cubicBezTo>
                    <a:pt x="120" y="167"/>
                    <a:pt x="121" y="168"/>
                    <a:pt x="122" y="169"/>
                  </a:cubicBezTo>
                  <a:cubicBezTo>
                    <a:pt x="127" y="174"/>
                    <a:pt x="131" y="181"/>
                    <a:pt x="136" y="190"/>
                  </a:cubicBezTo>
                  <a:cubicBezTo>
                    <a:pt x="137" y="192"/>
                    <a:pt x="137" y="192"/>
                    <a:pt x="137" y="192"/>
                  </a:cubicBezTo>
                  <a:cubicBezTo>
                    <a:pt x="151" y="225"/>
                    <a:pt x="162" y="262"/>
                    <a:pt x="169" y="300"/>
                  </a:cubicBezTo>
                  <a:cubicBezTo>
                    <a:pt x="170" y="301"/>
                    <a:pt x="170" y="301"/>
                    <a:pt x="170" y="301"/>
                  </a:cubicBezTo>
                  <a:cubicBezTo>
                    <a:pt x="170" y="301"/>
                    <a:pt x="170" y="301"/>
                    <a:pt x="170" y="301"/>
                  </a:cubicBezTo>
                  <a:cubicBezTo>
                    <a:pt x="188" y="300"/>
                    <a:pt x="205" y="300"/>
                    <a:pt x="220" y="299"/>
                  </a:cubicBezTo>
                  <a:cubicBezTo>
                    <a:pt x="231" y="291"/>
                    <a:pt x="232" y="278"/>
                    <a:pt x="229" y="266"/>
                  </a:cubicBezTo>
                  <a:cubicBezTo>
                    <a:pt x="225" y="247"/>
                    <a:pt x="214" y="232"/>
                    <a:pt x="204" y="215"/>
                  </a:cubicBezTo>
                  <a:cubicBezTo>
                    <a:pt x="202" y="212"/>
                    <a:pt x="199" y="208"/>
                    <a:pt x="197" y="203"/>
                  </a:cubicBezTo>
                  <a:cubicBezTo>
                    <a:pt x="197" y="202"/>
                    <a:pt x="196" y="201"/>
                    <a:pt x="195" y="200"/>
                  </a:cubicBezTo>
                  <a:cubicBezTo>
                    <a:pt x="191" y="191"/>
                    <a:pt x="188" y="182"/>
                    <a:pt x="186" y="174"/>
                  </a:cubicBezTo>
                  <a:cubicBezTo>
                    <a:pt x="185" y="171"/>
                    <a:pt x="185" y="168"/>
                    <a:pt x="184" y="166"/>
                  </a:cubicBezTo>
                  <a:cubicBezTo>
                    <a:pt x="184" y="166"/>
                    <a:pt x="184" y="165"/>
                    <a:pt x="184" y="165"/>
                  </a:cubicBezTo>
                  <a:cubicBezTo>
                    <a:pt x="184" y="163"/>
                    <a:pt x="184" y="160"/>
                    <a:pt x="184" y="158"/>
                  </a:cubicBezTo>
                  <a:cubicBezTo>
                    <a:pt x="184" y="157"/>
                    <a:pt x="184" y="156"/>
                    <a:pt x="184" y="156"/>
                  </a:cubicBezTo>
                  <a:cubicBezTo>
                    <a:pt x="184" y="155"/>
                    <a:pt x="184" y="154"/>
                    <a:pt x="184" y="153"/>
                  </a:cubicBezTo>
                  <a:cubicBezTo>
                    <a:pt x="185" y="148"/>
                    <a:pt x="187" y="145"/>
                    <a:pt x="192" y="144"/>
                  </a:cubicBezTo>
                  <a:cubicBezTo>
                    <a:pt x="192" y="144"/>
                    <a:pt x="192" y="144"/>
                    <a:pt x="192" y="144"/>
                  </a:cubicBezTo>
                  <a:cubicBezTo>
                    <a:pt x="192" y="144"/>
                    <a:pt x="192" y="144"/>
                    <a:pt x="192" y="144"/>
                  </a:cubicBezTo>
                  <a:cubicBezTo>
                    <a:pt x="192" y="144"/>
                    <a:pt x="192" y="144"/>
                    <a:pt x="192" y="144"/>
                  </a:cubicBezTo>
                  <a:cubicBezTo>
                    <a:pt x="192" y="144"/>
                    <a:pt x="192" y="144"/>
                    <a:pt x="192" y="144"/>
                  </a:cubicBezTo>
                  <a:cubicBezTo>
                    <a:pt x="192" y="144"/>
                    <a:pt x="192" y="144"/>
                    <a:pt x="192" y="144"/>
                  </a:cubicBezTo>
                  <a:cubicBezTo>
                    <a:pt x="192" y="144"/>
                    <a:pt x="192" y="144"/>
                    <a:pt x="192" y="144"/>
                  </a:cubicBezTo>
                  <a:cubicBezTo>
                    <a:pt x="192" y="144"/>
                    <a:pt x="192" y="144"/>
                    <a:pt x="192" y="144"/>
                  </a:cubicBezTo>
                  <a:cubicBezTo>
                    <a:pt x="192" y="144"/>
                    <a:pt x="192" y="144"/>
                    <a:pt x="192" y="144"/>
                  </a:cubicBezTo>
                  <a:cubicBezTo>
                    <a:pt x="193" y="144"/>
                    <a:pt x="193" y="144"/>
                    <a:pt x="193" y="144"/>
                  </a:cubicBezTo>
                  <a:cubicBezTo>
                    <a:pt x="193" y="144"/>
                    <a:pt x="193" y="144"/>
                    <a:pt x="193" y="144"/>
                  </a:cubicBezTo>
                  <a:cubicBezTo>
                    <a:pt x="195" y="144"/>
                    <a:pt x="198" y="144"/>
                    <a:pt x="202" y="146"/>
                  </a:cubicBezTo>
                  <a:cubicBezTo>
                    <a:pt x="214" y="153"/>
                    <a:pt x="237" y="182"/>
                    <a:pt x="244" y="214"/>
                  </a:cubicBezTo>
                  <a:cubicBezTo>
                    <a:pt x="245" y="218"/>
                    <a:pt x="245" y="222"/>
                    <a:pt x="245" y="225"/>
                  </a:cubicBezTo>
                  <a:cubicBezTo>
                    <a:pt x="245" y="225"/>
                    <a:pt x="245" y="226"/>
                    <a:pt x="245" y="226"/>
                  </a:cubicBezTo>
                  <a:cubicBezTo>
                    <a:pt x="246" y="237"/>
                    <a:pt x="251" y="262"/>
                    <a:pt x="261" y="280"/>
                  </a:cubicBezTo>
                  <a:cubicBezTo>
                    <a:pt x="262" y="282"/>
                    <a:pt x="263" y="284"/>
                    <a:pt x="264" y="286"/>
                  </a:cubicBezTo>
                  <a:cubicBezTo>
                    <a:pt x="265" y="287"/>
                    <a:pt x="266" y="288"/>
                    <a:pt x="267" y="290"/>
                  </a:cubicBezTo>
                  <a:cubicBezTo>
                    <a:pt x="268" y="291"/>
                    <a:pt x="269" y="292"/>
                    <a:pt x="270" y="293"/>
                  </a:cubicBezTo>
                  <a:cubicBezTo>
                    <a:pt x="271" y="294"/>
                    <a:pt x="273" y="295"/>
                    <a:pt x="275" y="296"/>
                  </a:cubicBezTo>
                  <a:cubicBezTo>
                    <a:pt x="285" y="297"/>
                    <a:pt x="292" y="296"/>
                    <a:pt x="297" y="296"/>
                  </a:cubicBezTo>
                  <a:cubicBezTo>
                    <a:pt x="267" y="171"/>
                    <a:pt x="201" y="71"/>
                    <a:pt x="113" y="1"/>
                  </a:cubicBezTo>
                  <a:cubicBezTo>
                    <a:pt x="114" y="1"/>
                    <a:pt x="114" y="1"/>
                    <a:pt x="114" y="1"/>
                  </a:cubicBezTo>
                  <a:cubicBezTo>
                    <a:pt x="112" y="0"/>
                    <a:pt x="112" y="0"/>
                    <a:pt x="112" y="0"/>
                  </a:cubicBezTo>
                  <a:cubicBezTo>
                    <a:pt x="112" y="0"/>
                    <a:pt x="112" y="0"/>
                    <a:pt x="112" y="0"/>
                  </a:cubicBezTo>
                  <a:cubicBezTo>
                    <a:pt x="112" y="0"/>
                    <a:pt x="112" y="0"/>
                    <a:pt x="112" y="0"/>
                  </a:cubicBezTo>
                  <a:cubicBezTo>
                    <a:pt x="108" y="0"/>
                    <a:pt x="101" y="0"/>
                    <a:pt x="94" y="1"/>
                  </a:cubicBezTo>
                  <a:close/>
                </a:path>
              </a:pathLst>
            </a:custGeom>
            <a:solidFill>
              <a:srgbClr val="1F4E79"/>
            </a:solidFill>
            <a:ln w="3175">
              <a:solidFill>
                <a:schemeClr val="bg1"/>
              </a:solidFill>
            </a:ln>
          </p:spPr>
          <p:txBody>
            <a:bodyPr anchor="ctr"/>
            <a:lstStyle/>
            <a:p>
              <a:pPr algn="ctr"/>
              <a:endParaRPr dirty="0"/>
            </a:p>
          </p:txBody>
        </p:sp>
      </p:grpSp>
      <p:grpSp>
        <p:nvGrpSpPr>
          <p:cNvPr id="2" name="千图PPT彼岸天：ID 8661124库_组合 1"/>
          <p:cNvGrpSpPr/>
          <p:nvPr>
            <p:custDataLst>
              <p:tags r:id="rId1"/>
            </p:custDataLst>
          </p:nvPr>
        </p:nvGrpSpPr>
        <p:grpSpPr>
          <a:xfrm>
            <a:off x="858520" y="1630469"/>
            <a:ext cx="3194126" cy="782232"/>
            <a:chOff x="858520" y="1630469"/>
            <a:chExt cx="3194126" cy="782232"/>
          </a:xfrm>
        </p:grpSpPr>
        <p:grpSp>
          <p:nvGrpSpPr>
            <p:cNvPr id="39" name="Group 190"/>
            <p:cNvGrpSpPr/>
            <p:nvPr/>
          </p:nvGrpSpPr>
          <p:grpSpPr>
            <a:xfrm>
              <a:off x="3562788" y="1653267"/>
              <a:ext cx="489858" cy="489858"/>
              <a:chOff x="1427243" y="1987229"/>
              <a:chExt cx="1016000" cy="1016000"/>
            </a:xfrm>
            <a:effectLst/>
          </p:grpSpPr>
          <p:sp>
            <p:nvSpPr>
              <p:cNvPr id="52" name="Oval 203"/>
              <p:cNvSpPr/>
              <p:nvPr/>
            </p:nvSpPr>
            <p:spPr>
              <a:xfrm>
                <a:off x="1427243" y="1987229"/>
                <a:ext cx="1016000" cy="1016000"/>
              </a:xfrm>
              <a:prstGeom prst="ellipse">
                <a:avLst/>
              </a:prstGeom>
              <a:solidFill>
                <a:srgbClr val="A4A8A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p>
            </p:txBody>
          </p:sp>
          <p:sp>
            <p:nvSpPr>
              <p:cNvPr id="53" name="Freeform: Shape 204"/>
              <p:cNvSpPr/>
              <p:nvPr/>
            </p:nvSpPr>
            <p:spPr bwMode="auto">
              <a:xfrm>
                <a:off x="1748604" y="2300569"/>
                <a:ext cx="373276" cy="373276"/>
              </a:xfrm>
              <a:custGeom>
                <a:avLst/>
                <a:gdLst>
                  <a:gd name="T0" fmla="*/ 177354294 w 21600"/>
                  <a:gd name="T1" fmla="*/ 119619947 h 21600"/>
                  <a:gd name="T2" fmla="*/ 181994773 w 21600"/>
                  <a:gd name="T3" fmla="*/ 90970153 h 21600"/>
                  <a:gd name="T4" fmla="*/ 90997440 w 21600"/>
                  <a:gd name="T5" fmla="*/ 0 h 21600"/>
                  <a:gd name="T6" fmla="*/ 0 w 21600"/>
                  <a:gd name="T7" fmla="*/ 90970153 h 21600"/>
                  <a:gd name="T8" fmla="*/ 90997440 w 21600"/>
                  <a:gd name="T9" fmla="*/ 181941690 h 21600"/>
                  <a:gd name="T10" fmla="*/ 119632265 w 21600"/>
                  <a:gd name="T11" fmla="*/ 177314796 h 21600"/>
                  <a:gd name="T12" fmla="*/ 140353873 w 21600"/>
                  <a:gd name="T13" fmla="*/ 198036404 h 21600"/>
                  <a:gd name="T14" fmla="*/ 184433669 w 21600"/>
                  <a:gd name="T15" fmla="*/ 198036404 h 21600"/>
                  <a:gd name="T16" fmla="*/ 184433669 w 21600"/>
                  <a:gd name="T17" fmla="*/ 242088912 h 21600"/>
                  <a:gd name="T18" fmla="*/ 184513921 w 21600"/>
                  <a:gd name="T19" fmla="*/ 242169283 h 21600"/>
                  <a:gd name="T20" fmla="*/ 228567695 w 21600"/>
                  <a:gd name="T21" fmla="*/ 242169283 h 21600"/>
                  <a:gd name="T22" fmla="*/ 228567695 w 21600"/>
                  <a:gd name="T23" fmla="*/ 286223057 h 21600"/>
                  <a:gd name="T24" fmla="*/ 228660384 w 21600"/>
                  <a:gd name="T25" fmla="*/ 286302043 h 21600"/>
                  <a:gd name="T26" fmla="*/ 286355233 w 21600"/>
                  <a:gd name="T27" fmla="*/ 286302043 h 21600"/>
                  <a:gd name="T28" fmla="*/ 286355233 w 21600"/>
                  <a:gd name="T29" fmla="*/ 286355233 h 21600"/>
                  <a:gd name="T30" fmla="*/ 286355233 w 21600"/>
                  <a:gd name="T31" fmla="*/ 228580132 h 21600"/>
                  <a:gd name="T32" fmla="*/ 177354294 w 21600"/>
                  <a:gd name="T33" fmla="*/ 119619947 h 21600"/>
                  <a:gd name="T34" fmla="*/ 72066037 w 21600"/>
                  <a:gd name="T35" fmla="*/ 102106942 h 21600"/>
                  <a:gd name="T36" fmla="*/ 41349250 w 21600"/>
                  <a:gd name="T37" fmla="*/ 71416187 h 21600"/>
                  <a:gd name="T38" fmla="*/ 72066037 w 21600"/>
                  <a:gd name="T39" fmla="*/ 40712996 h 21600"/>
                  <a:gd name="T40" fmla="*/ 102769110 w 21600"/>
                  <a:gd name="T41" fmla="*/ 71416187 h 21600"/>
                  <a:gd name="T42" fmla="*/ 72066037 w 21600"/>
                  <a:gd name="T43" fmla="*/ 102106942 h 21600"/>
                  <a:gd name="T44" fmla="*/ 72066037 w 21600"/>
                  <a:gd name="T45" fmla="*/ 102106942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13378" y="9023"/>
                    </a:moveTo>
                    <a:cubicBezTo>
                      <a:pt x="13604" y="8343"/>
                      <a:pt x="13728" y="7617"/>
                      <a:pt x="13728" y="6862"/>
                    </a:cubicBezTo>
                    <a:cubicBezTo>
                      <a:pt x="13728" y="3072"/>
                      <a:pt x="10655" y="0"/>
                      <a:pt x="6864" y="0"/>
                    </a:cubicBezTo>
                    <a:cubicBezTo>
                      <a:pt x="3073" y="0"/>
                      <a:pt x="0" y="3072"/>
                      <a:pt x="0" y="6862"/>
                    </a:cubicBezTo>
                    <a:cubicBezTo>
                      <a:pt x="0" y="10652"/>
                      <a:pt x="3073" y="13724"/>
                      <a:pt x="6864" y="13724"/>
                    </a:cubicBezTo>
                    <a:cubicBezTo>
                      <a:pt x="7619" y="13724"/>
                      <a:pt x="8345" y="13600"/>
                      <a:pt x="9024" y="13375"/>
                    </a:cubicBezTo>
                    <a:lnTo>
                      <a:pt x="10587" y="14938"/>
                    </a:lnTo>
                    <a:lnTo>
                      <a:pt x="13912" y="14938"/>
                    </a:lnTo>
                    <a:lnTo>
                      <a:pt x="13912" y="18261"/>
                    </a:lnTo>
                    <a:lnTo>
                      <a:pt x="13918" y="18267"/>
                    </a:lnTo>
                    <a:lnTo>
                      <a:pt x="17241" y="18267"/>
                    </a:lnTo>
                    <a:lnTo>
                      <a:pt x="17241" y="21590"/>
                    </a:lnTo>
                    <a:lnTo>
                      <a:pt x="17248" y="21596"/>
                    </a:lnTo>
                    <a:lnTo>
                      <a:pt x="21600" y="21596"/>
                    </a:lnTo>
                    <a:lnTo>
                      <a:pt x="21600" y="21600"/>
                    </a:lnTo>
                    <a:lnTo>
                      <a:pt x="21600" y="17242"/>
                    </a:lnTo>
                    <a:lnTo>
                      <a:pt x="13378" y="9023"/>
                    </a:lnTo>
                    <a:close/>
                    <a:moveTo>
                      <a:pt x="5436" y="7702"/>
                    </a:moveTo>
                    <a:cubicBezTo>
                      <a:pt x="4157" y="7702"/>
                      <a:pt x="3119" y="6665"/>
                      <a:pt x="3119" y="5387"/>
                    </a:cubicBezTo>
                    <a:cubicBezTo>
                      <a:pt x="3119" y="4108"/>
                      <a:pt x="4157" y="3071"/>
                      <a:pt x="5436" y="3071"/>
                    </a:cubicBezTo>
                    <a:cubicBezTo>
                      <a:pt x="6715" y="3071"/>
                      <a:pt x="7752" y="4108"/>
                      <a:pt x="7752" y="5387"/>
                    </a:cubicBezTo>
                    <a:cubicBezTo>
                      <a:pt x="7751" y="6665"/>
                      <a:pt x="6715" y="7702"/>
                      <a:pt x="5436" y="7702"/>
                    </a:cubicBezTo>
                    <a:close/>
                    <a:moveTo>
                      <a:pt x="5436" y="7702"/>
                    </a:moveTo>
                  </a:path>
                </a:pathLst>
              </a:custGeom>
              <a:solidFill>
                <a:srgbClr val="FFFFFF"/>
              </a:solidFill>
              <a:ln>
                <a:noFill/>
              </a:ln>
            </p:spPr>
            <p:txBody>
              <a:bodyPr anchor="ctr"/>
              <a:lstStyle/>
              <a:p>
                <a:pPr algn="ctr"/>
                <a:endParaRPr/>
              </a:p>
            </p:txBody>
          </p:sp>
        </p:grpSp>
        <p:sp>
          <p:nvSpPr>
            <p:cNvPr id="42" name="Rectangle 193"/>
            <p:cNvSpPr/>
            <p:nvPr/>
          </p:nvSpPr>
          <p:spPr>
            <a:xfrm>
              <a:off x="858520" y="1630469"/>
              <a:ext cx="2587220" cy="246221"/>
            </a:xfrm>
            <a:prstGeom prst="rect">
              <a:avLst/>
            </a:prstGeom>
          </p:spPr>
          <p:txBody>
            <a:bodyPr wrap="none" lIns="144000" tIns="0" rIns="144000" bIns="0">
              <a:normAutofit/>
            </a:bodyPr>
            <a:lstStyle/>
            <a:p>
              <a:pPr algn="r"/>
              <a:r>
                <a:rPr lang="zh-CN" altLang="en-US" sz="1600" b="1" dirty="0">
                  <a:solidFill>
                    <a:srgbClr val="1F4E79"/>
                  </a:solidFill>
                </a:rPr>
                <a:t>审美能力</a:t>
              </a:r>
            </a:p>
          </p:txBody>
        </p:sp>
        <p:sp>
          <p:nvSpPr>
            <p:cNvPr id="43" name="Rectangle 194"/>
            <p:cNvSpPr/>
            <p:nvPr/>
          </p:nvSpPr>
          <p:spPr>
            <a:xfrm>
              <a:off x="858520" y="1876690"/>
              <a:ext cx="2587220" cy="536011"/>
            </a:xfrm>
            <a:prstGeom prst="rect">
              <a:avLst/>
            </a:prstGeom>
          </p:spPr>
          <p:txBody>
            <a:bodyPr wrap="square" lIns="144000" tIns="0" rIns="144000" bIns="0">
              <a:normAutofit/>
            </a:bodyPr>
            <a:lstStyle/>
            <a:p>
              <a:pPr algn="r">
                <a:lnSpc>
                  <a:spcPct val="120000"/>
                </a:lnSpc>
              </a:pPr>
              <a:br>
                <a:rPr lang="zh-CN" altLang="en-US" sz="1100" dirty="0">
                  <a:solidFill>
                    <a:schemeClr val="dk1">
                      <a:lumMod val="100000"/>
                    </a:schemeClr>
                  </a:solidFill>
                </a:rPr>
              </a:br>
              <a:endParaRPr lang="zh-CN" altLang="en-US" sz="1100" dirty="0">
                <a:solidFill>
                  <a:schemeClr val="dk1">
                    <a:lumMod val="100000"/>
                  </a:schemeClr>
                </a:solidFill>
              </a:endParaRPr>
            </a:p>
          </p:txBody>
        </p:sp>
      </p:grpSp>
      <p:grpSp>
        <p:nvGrpSpPr>
          <p:cNvPr id="109" name="千图PPT彼岸天：ID 8661124库_组合 108"/>
          <p:cNvGrpSpPr/>
          <p:nvPr>
            <p:custDataLst>
              <p:tags r:id="rId2"/>
            </p:custDataLst>
          </p:nvPr>
        </p:nvGrpSpPr>
        <p:grpSpPr>
          <a:xfrm>
            <a:off x="858520" y="3392284"/>
            <a:ext cx="3194126" cy="1025870"/>
            <a:chOff x="858520" y="3392284"/>
            <a:chExt cx="3194126" cy="1025870"/>
          </a:xfrm>
        </p:grpSpPr>
        <p:grpSp>
          <p:nvGrpSpPr>
            <p:cNvPr id="40" name="Group 191"/>
            <p:cNvGrpSpPr/>
            <p:nvPr/>
          </p:nvGrpSpPr>
          <p:grpSpPr>
            <a:xfrm>
              <a:off x="3562788" y="3392284"/>
              <a:ext cx="489858" cy="489858"/>
              <a:chOff x="1427243" y="3314803"/>
              <a:chExt cx="1016000" cy="1016000"/>
            </a:xfrm>
            <a:effectLst/>
          </p:grpSpPr>
          <p:sp>
            <p:nvSpPr>
              <p:cNvPr id="50" name="Oval 201"/>
              <p:cNvSpPr/>
              <p:nvPr/>
            </p:nvSpPr>
            <p:spPr>
              <a:xfrm>
                <a:off x="1427243" y="3314803"/>
                <a:ext cx="1016000" cy="1016000"/>
              </a:xfrm>
              <a:prstGeom prst="ellipse">
                <a:avLst/>
              </a:prstGeom>
              <a:solidFill>
                <a:srgbClr val="1F4E7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p>
            </p:txBody>
          </p:sp>
          <p:sp>
            <p:nvSpPr>
              <p:cNvPr id="51" name="Freeform: Shape 202"/>
              <p:cNvSpPr/>
              <p:nvPr/>
            </p:nvSpPr>
            <p:spPr bwMode="auto">
              <a:xfrm>
                <a:off x="1754561" y="3643499"/>
                <a:ext cx="327256" cy="373276"/>
              </a:xfrm>
              <a:custGeom>
                <a:avLst/>
                <a:gdLst>
                  <a:gd name="T0" fmla="*/ 145512959 w 21600"/>
                  <a:gd name="T1" fmla="*/ 203073433 h 21600"/>
                  <a:gd name="T2" fmla="*/ 145802623 w 21600"/>
                  <a:gd name="T3" fmla="*/ 194761133 h 21600"/>
                  <a:gd name="T4" fmla="*/ 145802623 w 21600"/>
                  <a:gd name="T5" fmla="*/ 125373600 h 21600"/>
                  <a:gd name="T6" fmla="*/ 104926995 w 21600"/>
                  <a:gd name="T7" fmla="*/ 39943277 h 21600"/>
                  <a:gd name="T8" fmla="*/ 105749513 w 21600"/>
                  <a:gd name="T9" fmla="*/ 31392540 h 21600"/>
                  <a:gd name="T10" fmla="*/ 84532065 w 21600"/>
                  <a:gd name="T11" fmla="*/ 0 h 21600"/>
                  <a:gd name="T12" fmla="*/ 63314533 w 21600"/>
                  <a:gd name="T13" fmla="*/ 31392540 h 21600"/>
                  <a:gd name="T14" fmla="*/ 64145452 w 21600"/>
                  <a:gd name="T15" fmla="*/ 39996478 h 21600"/>
                  <a:gd name="T16" fmla="*/ 23363023 w 21600"/>
                  <a:gd name="T17" fmla="*/ 125385918 h 21600"/>
                  <a:gd name="T18" fmla="*/ 23363023 w 21600"/>
                  <a:gd name="T19" fmla="*/ 194761133 h 21600"/>
                  <a:gd name="T20" fmla="*/ 23645246 w 21600"/>
                  <a:gd name="T21" fmla="*/ 203100602 h 21600"/>
                  <a:gd name="T22" fmla="*/ 0 w 21600"/>
                  <a:gd name="T23" fmla="*/ 236998693 h 21600"/>
                  <a:gd name="T24" fmla="*/ 9272957 w 21600"/>
                  <a:gd name="T25" fmla="*/ 250706436 h 21600"/>
                  <a:gd name="T26" fmla="*/ 63534281 w 21600"/>
                  <a:gd name="T27" fmla="*/ 250706436 h 21600"/>
                  <a:gd name="T28" fmla="*/ 63314533 w 21600"/>
                  <a:gd name="T29" fmla="*/ 254962705 h 21600"/>
                  <a:gd name="T30" fmla="*/ 84532065 w 21600"/>
                  <a:gd name="T31" fmla="*/ 286355233 h 21600"/>
                  <a:gd name="T32" fmla="*/ 105749513 w 21600"/>
                  <a:gd name="T33" fmla="*/ 254962705 h 21600"/>
                  <a:gd name="T34" fmla="*/ 105529766 w 21600"/>
                  <a:gd name="T35" fmla="*/ 250706436 h 21600"/>
                  <a:gd name="T36" fmla="*/ 159908522 w 21600"/>
                  <a:gd name="T37" fmla="*/ 250706436 h 21600"/>
                  <a:gd name="T38" fmla="*/ 169173962 w 21600"/>
                  <a:gd name="T39" fmla="*/ 236998693 h 21600"/>
                  <a:gd name="T40" fmla="*/ 145512959 w 21600"/>
                  <a:gd name="T41" fmla="*/ 203073433 h 21600"/>
                  <a:gd name="T42" fmla="*/ 72721479 w 21600"/>
                  <a:gd name="T43" fmla="*/ 31392540 h 21600"/>
                  <a:gd name="T44" fmla="*/ 84532065 w 21600"/>
                  <a:gd name="T45" fmla="*/ 13920288 h 21600"/>
                  <a:gd name="T46" fmla="*/ 96343451 w 21600"/>
                  <a:gd name="T47" fmla="*/ 31392540 h 21600"/>
                  <a:gd name="T48" fmla="*/ 95802281 w 21600"/>
                  <a:gd name="T49" fmla="*/ 36338135 h 21600"/>
                  <a:gd name="T50" fmla="*/ 84587024 w 21600"/>
                  <a:gd name="T51" fmla="*/ 34799986 h 21600"/>
                  <a:gd name="T52" fmla="*/ 73269292 w 21600"/>
                  <a:gd name="T53" fmla="*/ 36364156 h 21600"/>
                  <a:gd name="T54" fmla="*/ 72721479 w 21600"/>
                  <a:gd name="T55" fmla="*/ 31392540 h 21600"/>
                  <a:gd name="T56" fmla="*/ 72721479 w 21600"/>
                  <a:gd name="T57" fmla="*/ 31392540 h 216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600" h="21600">
                    <a:moveTo>
                      <a:pt x="18579" y="15318"/>
                    </a:moveTo>
                    <a:cubicBezTo>
                      <a:pt x="18603" y="15119"/>
                      <a:pt x="18616" y="14912"/>
                      <a:pt x="18616" y="14691"/>
                    </a:cubicBezTo>
                    <a:lnTo>
                      <a:pt x="18616" y="9457"/>
                    </a:lnTo>
                    <a:cubicBezTo>
                      <a:pt x="18616" y="6480"/>
                      <a:pt x="16437" y="3949"/>
                      <a:pt x="13397" y="3013"/>
                    </a:cubicBezTo>
                    <a:cubicBezTo>
                      <a:pt x="13464" y="2807"/>
                      <a:pt x="13502" y="2592"/>
                      <a:pt x="13502" y="2368"/>
                    </a:cubicBezTo>
                    <a:cubicBezTo>
                      <a:pt x="13502" y="1061"/>
                      <a:pt x="12289" y="0"/>
                      <a:pt x="10793" y="0"/>
                    </a:cubicBezTo>
                    <a:cubicBezTo>
                      <a:pt x="9297" y="0"/>
                      <a:pt x="8084" y="1060"/>
                      <a:pt x="8084" y="2368"/>
                    </a:cubicBezTo>
                    <a:cubicBezTo>
                      <a:pt x="8084" y="2593"/>
                      <a:pt x="8122" y="2810"/>
                      <a:pt x="8190" y="3017"/>
                    </a:cubicBezTo>
                    <a:cubicBezTo>
                      <a:pt x="5156" y="3956"/>
                      <a:pt x="2983" y="6484"/>
                      <a:pt x="2983" y="9458"/>
                    </a:cubicBezTo>
                    <a:lnTo>
                      <a:pt x="2983" y="14691"/>
                    </a:lnTo>
                    <a:cubicBezTo>
                      <a:pt x="2983" y="14912"/>
                      <a:pt x="2996" y="15121"/>
                      <a:pt x="3019" y="15320"/>
                    </a:cubicBezTo>
                    <a:lnTo>
                      <a:pt x="0" y="17877"/>
                    </a:lnTo>
                    <a:cubicBezTo>
                      <a:pt x="0" y="18448"/>
                      <a:pt x="530" y="18911"/>
                      <a:pt x="1184" y="18911"/>
                    </a:cubicBezTo>
                    <a:lnTo>
                      <a:pt x="8112" y="18911"/>
                    </a:lnTo>
                    <a:cubicBezTo>
                      <a:pt x="8096" y="19017"/>
                      <a:pt x="8084" y="19123"/>
                      <a:pt x="8084" y="19232"/>
                    </a:cubicBezTo>
                    <a:cubicBezTo>
                      <a:pt x="8084" y="20540"/>
                      <a:pt x="9297" y="21600"/>
                      <a:pt x="10793" y="21600"/>
                    </a:cubicBezTo>
                    <a:cubicBezTo>
                      <a:pt x="12289" y="21600"/>
                      <a:pt x="13502" y="20540"/>
                      <a:pt x="13502" y="19232"/>
                    </a:cubicBezTo>
                    <a:cubicBezTo>
                      <a:pt x="13502" y="19123"/>
                      <a:pt x="13490" y="19016"/>
                      <a:pt x="13474" y="18911"/>
                    </a:cubicBezTo>
                    <a:lnTo>
                      <a:pt x="20417" y="18911"/>
                    </a:lnTo>
                    <a:cubicBezTo>
                      <a:pt x="21070" y="18911"/>
                      <a:pt x="21600" y="18448"/>
                      <a:pt x="21600" y="17877"/>
                    </a:cubicBezTo>
                    <a:lnTo>
                      <a:pt x="18579" y="15318"/>
                    </a:lnTo>
                    <a:close/>
                    <a:moveTo>
                      <a:pt x="9285" y="2368"/>
                    </a:moveTo>
                    <a:cubicBezTo>
                      <a:pt x="9285" y="1641"/>
                      <a:pt x="9962" y="1050"/>
                      <a:pt x="10793" y="1050"/>
                    </a:cubicBezTo>
                    <a:cubicBezTo>
                      <a:pt x="11624" y="1050"/>
                      <a:pt x="12301" y="1641"/>
                      <a:pt x="12301" y="2368"/>
                    </a:cubicBezTo>
                    <a:cubicBezTo>
                      <a:pt x="12301" y="2498"/>
                      <a:pt x="12272" y="2622"/>
                      <a:pt x="12232" y="2741"/>
                    </a:cubicBezTo>
                    <a:cubicBezTo>
                      <a:pt x="11767" y="2666"/>
                      <a:pt x="11289" y="2625"/>
                      <a:pt x="10800" y="2625"/>
                    </a:cubicBezTo>
                    <a:cubicBezTo>
                      <a:pt x="10306" y="2625"/>
                      <a:pt x="9824" y="2666"/>
                      <a:pt x="9355" y="2743"/>
                    </a:cubicBezTo>
                    <a:cubicBezTo>
                      <a:pt x="9314" y="2623"/>
                      <a:pt x="9285" y="2499"/>
                      <a:pt x="9285" y="2368"/>
                    </a:cubicBezTo>
                    <a:close/>
                    <a:moveTo>
                      <a:pt x="9285" y="2368"/>
                    </a:moveTo>
                  </a:path>
                </a:pathLst>
              </a:custGeom>
              <a:solidFill>
                <a:srgbClr val="FFFFFF"/>
              </a:solidFill>
              <a:ln>
                <a:noFill/>
              </a:ln>
            </p:spPr>
            <p:txBody>
              <a:bodyPr anchor="ctr"/>
              <a:lstStyle/>
              <a:p>
                <a:pPr algn="ctr"/>
                <a:endParaRPr/>
              </a:p>
            </p:txBody>
          </p:sp>
        </p:grpSp>
        <p:sp>
          <p:nvSpPr>
            <p:cNvPr id="44" name="Rectangle 195"/>
            <p:cNvSpPr/>
            <p:nvPr/>
          </p:nvSpPr>
          <p:spPr>
            <a:xfrm>
              <a:off x="858520" y="3419006"/>
              <a:ext cx="2587220" cy="246221"/>
            </a:xfrm>
            <a:prstGeom prst="rect">
              <a:avLst/>
            </a:prstGeom>
          </p:spPr>
          <p:txBody>
            <a:bodyPr wrap="none" lIns="144000" tIns="0" rIns="144000" bIns="0">
              <a:normAutofit/>
            </a:bodyPr>
            <a:lstStyle/>
            <a:p>
              <a:pPr algn="r"/>
              <a:r>
                <a:rPr lang="zh-CN" altLang="en-US" sz="1600" b="1" dirty="0">
                  <a:solidFill>
                    <a:srgbClr val="1F4E79"/>
                  </a:solidFill>
                </a:rPr>
                <a:t>逻辑能力</a:t>
              </a:r>
            </a:p>
          </p:txBody>
        </p:sp>
        <p:sp>
          <p:nvSpPr>
            <p:cNvPr id="45" name="Rectangle 196"/>
            <p:cNvSpPr/>
            <p:nvPr/>
          </p:nvSpPr>
          <p:spPr>
            <a:xfrm>
              <a:off x="858520" y="3665228"/>
              <a:ext cx="2794136" cy="752926"/>
            </a:xfrm>
            <a:prstGeom prst="rect">
              <a:avLst/>
            </a:prstGeom>
          </p:spPr>
          <p:txBody>
            <a:bodyPr wrap="square" lIns="144000" tIns="0" rIns="144000" bIns="0">
              <a:normAutofit lnSpcReduction="10000"/>
            </a:bodyPr>
            <a:lstStyle/>
            <a:p>
              <a:pPr algn="r">
                <a:lnSpc>
                  <a:spcPct val="120000"/>
                </a:lnSpc>
              </a:pPr>
              <a:r>
                <a:rPr lang="zh-CN" altLang="en-US" sz="1100" dirty="0">
                  <a:solidFill>
                    <a:schemeClr val="dk1">
                      <a:lumMod val="100000"/>
                    </a:schemeClr>
                  </a:solidFill>
                </a:rPr>
                <a:t>这可能是我们遇到的比较大的问题，可能我们经常想表达的东西会因为逻辑不够通畅而受阻，导致出现写</a:t>
              </a:r>
              <a:r>
                <a:rPr lang="en-US" altLang="zh-CN" sz="1100" dirty="0">
                  <a:solidFill>
                    <a:schemeClr val="dk1">
                      <a:lumMod val="100000"/>
                    </a:schemeClr>
                  </a:solidFill>
                </a:rPr>
                <a:t>bug</a:t>
              </a:r>
              <a:r>
                <a:rPr lang="zh-CN" altLang="en-US" sz="1100" dirty="0">
                  <a:solidFill>
                    <a:schemeClr val="dk1">
                      <a:lumMod val="100000"/>
                    </a:schemeClr>
                  </a:solidFill>
                </a:rPr>
                <a:t>的情况。</a:t>
              </a:r>
              <a:br>
                <a:rPr lang="zh-CN" altLang="en-US" sz="1100" dirty="0">
                  <a:solidFill>
                    <a:schemeClr val="dk1">
                      <a:lumMod val="100000"/>
                    </a:schemeClr>
                  </a:solidFill>
                </a:rPr>
              </a:br>
              <a:endParaRPr lang="zh-CN" altLang="en-US" sz="1100" dirty="0">
                <a:solidFill>
                  <a:schemeClr val="dk1">
                    <a:lumMod val="100000"/>
                  </a:schemeClr>
                </a:solidFill>
              </a:endParaRPr>
            </a:p>
          </p:txBody>
        </p:sp>
      </p:grpSp>
      <p:grpSp>
        <p:nvGrpSpPr>
          <p:cNvPr id="110" name="千图PPT彼岸天：ID 8661124库_组合 109"/>
          <p:cNvGrpSpPr/>
          <p:nvPr>
            <p:custDataLst>
              <p:tags r:id="rId3"/>
            </p:custDataLst>
          </p:nvPr>
        </p:nvGrpSpPr>
        <p:grpSpPr>
          <a:xfrm>
            <a:off x="763839" y="5023032"/>
            <a:ext cx="3288807" cy="1094267"/>
            <a:chOff x="763839" y="5023032"/>
            <a:chExt cx="3288807" cy="1094267"/>
          </a:xfrm>
        </p:grpSpPr>
        <p:grpSp>
          <p:nvGrpSpPr>
            <p:cNvPr id="41" name="Group 192"/>
            <p:cNvGrpSpPr/>
            <p:nvPr/>
          </p:nvGrpSpPr>
          <p:grpSpPr>
            <a:xfrm>
              <a:off x="3562788" y="5074916"/>
              <a:ext cx="489858" cy="489858"/>
              <a:chOff x="1427243" y="4599335"/>
              <a:chExt cx="1016000" cy="1016000"/>
            </a:xfrm>
            <a:effectLst/>
          </p:grpSpPr>
          <p:sp>
            <p:nvSpPr>
              <p:cNvPr id="48" name="Oval 199"/>
              <p:cNvSpPr/>
              <p:nvPr/>
            </p:nvSpPr>
            <p:spPr>
              <a:xfrm>
                <a:off x="1427243" y="4599335"/>
                <a:ext cx="1016000" cy="1016000"/>
              </a:xfrm>
              <a:prstGeom prst="ellipse">
                <a:avLst/>
              </a:prstGeom>
              <a:solidFill>
                <a:srgbClr val="A4A8A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p>
            </p:txBody>
          </p:sp>
          <p:sp>
            <p:nvSpPr>
              <p:cNvPr id="49" name="Freeform: Shape 200"/>
              <p:cNvSpPr/>
              <p:nvPr/>
            </p:nvSpPr>
            <p:spPr bwMode="auto">
              <a:xfrm>
                <a:off x="1761388" y="4912675"/>
                <a:ext cx="347709" cy="373276"/>
              </a:xfrm>
              <a:custGeom>
                <a:avLst/>
                <a:gdLst>
                  <a:gd name="T0" fmla="*/ 201595705 w 21600"/>
                  <a:gd name="T1" fmla="*/ 190811269 h 21600"/>
                  <a:gd name="T2" fmla="*/ 187592182 w 21600"/>
                  <a:gd name="T3" fmla="*/ 208164918 h 21600"/>
                  <a:gd name="T4" fmla="*/ 187752038 w 21600"/>
                  <a:gd name="T5" fmla="*/ 210192294 h 21600"/>
                  <a:gd name="T6" fmla="*/ 161460495 w 21600"/>
                  <a:gd name="T7" fmla="*/ 231219137 h 21600"/>
                  <a:gd name="T8" fmla="*/ 128262652 w 21600"/>
                  <a:gd name="T9" fmla="*/ 238391082 h 21600"/>
                  <a:gd name="T10" fmla="*/ 119149403 w 21600"/>
                  <a:gd name="T11" fmla="*/ 185693870 h 21600"/>
                  <a:gd name="T12" fmla="*/ 117292923 w 21600"/>
                  <a:gd name="T13" fmla="*/ 120030070 h 21600"/>
                  <a:gd name="T14" fmla="*/ 154692970 w 21600"/>
                  <a:gd name="T15" fmla="*/ 120030070 h 21600"/>
                  <a:gd name="T16" fmla="*/ 169246679 w 21600"/>
                  <a:gd name="T17" fmla="*/ 116013538 h 21600"/>
                  <a:gd name="T18" fmla="*/ 178309081 w 21600"/>
                  <a:gd name="T19" fmla="*/ 121846296 h 21600"/>
                  <a:gd name="T20" fmla="*/ 189438676 w 21600"/>
                  <a:gd name="T21" fmla="*/ 108059450 h 21600"/>
                  <a:gd name="T22" fmla="*/ 178309081 w 21600"/>
                  <a:gd name="T23" fmla="*/ 94259126 h 21600"/>
                  <a:gd name="T24" fmla="*/ 168947157 w 21600"/>
                  <a:gd name="T25" fmla="*/ 100649045 h 21600"/>
                  <a:gd name="T26" fmla="*/ 116743727 w 21600"/>
                  <a:gd name="T27" fmla="*/ 100649045 h 21600"/>
                  <a:gd name="T28" fmla="*/ 115795006 w 21600"/>
                  <a:gd name="T29" fmla="*/ 67360039 h 21600"/>
                  <a:gd name="T30" fmla="*/ 135378766 w 21600"/>
                  <a:gd name="T31" fmla="*/ 34455253 h 21600"/>
                  <a:gd name="T32" fmla="*/ 107580421 w 21600"/>
                  <a:gd name="T33" fmla="*/ 0 h 21600"/>
                  <a:gd name="T34" fmla="*/ 79792072 w 21600"/>
                  <a:gd name="T35" fmla="*/ 34455253 h 21600"/>
                  <a:gd name="T36" fmla="*/ 99795237 w 21600"/>
                  <a:gd name="T37" fmla="*/ 67505810 h 21600"/>
                  <a:gd name="T38" fmla="*/ 98846616 w 21600"/>
                  <a:gd name="T39" fmla="*/ 100649045 h 21600"/>
                  <a:gd name="T40" fmla="*/ 46543272 w 21600"/>
                  <a:gd name="T41" fmla="*/ 100649045 h 21600"/>
                  <a:gd name="T42" fmla="*/ 37181348 w 21600"/>
                  <a:gd name="T43" fmla="*/ 94271445 h 21600"/>
                  <a:gd name="T44" fmla="*/ 26051763 w 21600"/>
                  <a:gd name="T45" fmla="*/ 108059450 h 21600"/>
                  <a:gd name="T46" fmla="*/ 37181348 w 21600"/>
                  <a:gd name="T47" fmla="*/ 121846296 h 21600"/>
                  <a:gd name="T48" fmla="*/ 46294607 w 21600"/>
                  <a:gd name="T49" fmla="*/ 115934434 h 21600"/>
                  <a:gd name="T50" fmla="*/ 60897374 w 21600"/>
                  <a:gd name="T51" fmla="*/ 120030070 h 21600"/>
                  <a:gd name="T52" fmla="*/ 98307316 w 21600"/>
                  <a:gd name="T53" fmla="*/ 120030070 h 21600"/>
                  <a:gd name="T54" fmla="*/ 96440941 w 21600"/>
                  <a:gd name="T55" fmla="*/ 185706188 h 21600"/>
                  <a:gd name="T56" fmla="*/ 87507319 w 21600"/>
                  <a:gd name="T57" fmla="*/ 237382914 h 21600"/>
                  <a:gd name="T58" fmla="*/ 47661734 w 21600"/>
                  <a:gd name="T59" fmla="*/ 226048548 h 21600"/>
                  <a:gd name="T60" fmla="*/ 27788349 w 21600"/>
                  <a:gd name="T61" fmla="*/ 210828560 h 21600"/>
                  <a:gd name="T62" fmla="*/ 28008047 w 21600"/>
                  <a:gd name="T63" fmla="*/ 208177236 h 21600"/>
                  <a:gd name="T64" fmla="*/ 14004523 w 21600"/>
                  <a:gd name="T65" fmla="*/ 190811269 h 21600"/>
                  <a:gd name="T66" fmla="*/ 0 w 21600"/>
                  <a:gd name="T67" fmla="*/ 208177236 h 21600"/>
                  <a:gd name="T68" fmla="*/ 14004523 w 21600"/>
                  <a:gd name="T69" fmla="*/ 225530885 h 21600"/>
                  <a:gd name="T70" fmla="*/ 17118241 w 21600"/>
                  <a:gd name="T71" fmla="*/ 225067560 h 21600"/>
                  <a:gd name="T72" fmla="*/ 39067705 w 21600"/>
                  <a:gd name="T73" fmla="*/ 245456871 h 21600"/>
                  <a:gd name="T74" fmla="*/ 82057973 w 21600"/>
                  <a:gd name="T75" fmla="*/ 270977155 h 21600"/>
                  <a:gd name="T76" fmla="*/ 108229521 w 21600"/>
                  <a:gd name="T77" fmla="*/ 286355233 h 21600"/>
                  <a:gd name="T78" fmla="*/ 133132946 w 21600"/>
                  <a:gd name="T79" fmla="*/ 271308186 h 21600"/>
                  <a:gd name="T80" fmla="*/ 176652419 w 21600"/>
                  <a:gd name="T81" fmla="*/ 245456871 h 21600"/>
                  <a:gd name="T82" fmla="*/ 198492083 w 21600"/>
                  <a:gd name="T83" fmla="*/ 225067560 h 21600"/>
                  <a:gd name="T84" fmla="*/ 201595705 w 21600"/>
                  <a:gd name="T85" fmla="*/ 225530885 h 21600"/>
                  <a:gd name="T86" fmla="*/ 215600229 w 21600"/>
                  <a:gd name="T87" fmla="*/ 208177236 h 21600"/>
                  <a:gd name="T88" fmla="*/ 201595705 w 21600"/>
                  <a:gd name="T89" fmla="*/ 190811269 h 21600"/>
                  <a:gd name="T90" fmla="*/ 92817999 w 21600"/>
                  <a:gd name="T91" fmla="*/ 34455253 h 21600"/>
                  <a:gd name="T92" fmla="*/ 107580421 w 21600"/>
                  <a:gd name="T93" fmla="*/ 16147786 h 21600"/>
                  <a:gd name="T94" fmla="*/ 122352929 w 21600"/>
                  <a:gd name="T95" fmla="*/ 34455253 h 21600"/>
                  <a:gd name="T96" fmla="*/ 107580421 w 21600"/>
                  <a:gd name="T97" fmla="*/ 52750402 h 21600"/>
                  <a:gd name="T98" fmla="*/ 92817999 w 21600"/>
                  <a:gd name="T99" fmla="*/ 34455253 h 21600"/>
                  <a:gd name="T100" fmla="*/ 92817999 w 21600"/>
                  <a:gd name="T101" fmla="*/ 34455253 h 216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1600" h="21600">
                    <a:moveTo>
                      <a:pt x="20197" y="14393"/>
                    </a:moveTo>
                    <a:cubicBezTo>
                      <a:pt x="19422" y="14393"/>
                      <a:pt x="18794" y="14979"/>
                      <a:pt x="18794" y="15702"/>
                    </a:cubicBezTo>
                    <a:cubicBezTo>
                      <a:pt x="18794" y="15755"/>
                      <a:pt x="18804" y="15804"/>
                      <a:pt x="18810" y="15855"/>
                    </a:cubicBezTo>
                    <a:cubicBezTo>
                      <a:pt x="18191" y="16270"/>
                      <a:pt x="17267" y="16825"/>
                      <a:pt x="16176" y="17441"/>
                    </a:cubicBezTo>
                    <a:cubicBezTo>
                      <a:pt x="15167" y="18013"/>
                      <a:pt x="14017" y="18040"/>
                      <a:pt x="12850" y="17982"/>
                    </a:cubicBezTo>
                    <a:lnTo>
                      <a:pt x="11937" y="14007"/>
                    </a:lnTo>
                    <a:cubicBezTo>
                      <a:pt x="11937" y="14007"/>
                      <a:pt x="11842" y="11487"/>
                      <a:pt x="11751" y="9054"/>
                    </a:cubicBezTo>
                    <a:lnTo>
                      <a:pt x="15498" y="9054"/>
                    </a:lnTo>
                    <a:lnTo>
                      <a:pt x="16956" y="8751"/>
                    </a:lnTo>
                    <a:cubicBezTo>
                      <a:pt x="17159" y="9017"/>
                      <a:pt x="17489" y="9191"/>
                      <a:pt x="17864" y="9191"/>
                    </a:cubicBezTo>
                    <a:cubicBezTo>
                      <a:pt x="18479" y="9191"/>
                      <a:pt x="18979" y="8725"/>
                      <a:pt x="18979" y="8151"/>
                    </a:cubicBezTo>
                    <a:cubicBezTo>
                      <a:pt x="18979" y="7576"/>
                      <a:pt x="18479" y="7110"/>
                      <a:pt x="17864" y="7110"/>
                    </a:cubicBezTo>
                    <a:cubicBezTo>
                      <a:pt x="17469" y="7110"/>
                      <a:pt x="17124" y="7303"/>
                      <a:pt x="16926" y="7592"/>
                    </a:cubicBezTo>
                    <a:lnTo>
                      <a:pt x="11696" y="7592"/>
                    </a:lnTo>
                    <a:cubicBezTo>
                      <a:pt x="11656" y="6536"/>
                      <a:pt x="11622" y="5616"/>
                      <a:pt x="11601" y="5081"/>
                    </a:cubicBezTo>
                    <a:cubicBezTo>
                      <a:pt x="12737" y="4753"/>
                      <a:pt x="13563" y="3766"/>
                      <a:pt x="13563" y="2599"/>
                    </a:cubicBezTo>
                    <a:cubicBezTo>
                      <a:pt x="13563" y="1163"/>
                      <a:pt x="12316" y="0"/>
                      <a:pt x="10778" y="0"/>
                    </a:cubicBezTo>
                    <a:cubicBezTo>
                      <a:pt x="9240" y="0"/>
                      <a:pt x="7994" y="1163"/>
                      <a:pt x="7994" y="2599"/>
                    </a:cubicBezTo>
                    <a:cubicBezTo>
                      <a:pt x="7994" y="3781"/>
                      <a:pt x="8840" y="4777"/>
                      <a:pt x="9998" y="5092"/>
                    </a:cubicBezTo>
                    <a:cubicBezTo>
                      <a:pt x="9978" y="5628"/>
                      <a:pt x="9943" y="6543"/>
                      <a:pt x="9903" y="7592"/>
                    </a:cubicBezTo>
                    <a:lnTo>
                      <a:pt x="4663" y="7592"/>
                    </a:lnTo>
                    <a:cubicBezTo>
                      <a:pt x="4465" y="7303"/>
                      <a:pt x="4120" y="7111"/>
                      <a:pt x="3725" y="7111"/>
                    </a:cubicBezTo>
                    <a:cubicBezTo>
                      <a:pt x="3109" y="7111"/>
                      <a:pt x="2610" y="7576"/>
                      <a:pt x="2610" y="8151"/>
                    </a:cubicBezTo>
                    <a:cubicBezTo>
                      <a:pt x="2610" y="8725"/>
                      <a:pt x="3109" y="9191"/>
                      <a:pt x="3725" y="9191"/>
                    </a:cubicBezTo>
                    <a:cubicBezTo>
                      <a:pt x="4104" y="9191"/>
                      <a:pt x="4437" y="9014"/>
                      <a:pt x="4638" y="8745"/>
                    </a:cubicBezTo>
                    <a:lnTo>
                      <a:pt x="6101" y="9054"/>
                    </a:lnTo>
                    <a:lnTo>
                      <a:pt x="9849" y="9054"/>
                    </a:lnTo>
                    <a:cubicBezTo>
                      <a:pt x="9758" y="11487"/>
                      <a:pt x="9662" y="14008"/>
                      <a:pt x="9662" y="14008"/>
                    </a:cubicBezTo>
                    <a:lnTo>
                      <a:pt x="8767" y="17906"/>
                    </a:lnTo>
                    <a:cubicBezTo>
                      <a:pt x="7327" y="17896"/>
                      <a:pt x="5923" y="17761"/>
                      <a:pt x="4775" y="17051"/>
                    </a:cubicBezTo>
                    <a:cubicBezTo>
                      <a:pt x="3962" y="16551"/>
                      <a:pt x="3276" y="16270"/>
                      <a:pt x="2784" y="15903"/>
                    </a:cubicBezTo>
                    <a:cubicBezTo>
                      <a:pt x="2795" y="15837"/>
                      <a:pt x="2806" y="15771"/>
                      <a:pt x="2806" y="15703"/>
                    </a:cubicBezTo>
                    <a:cubicBezTo>
                      <a:pt x="2806" y="14980"/>
                      <a:pt x="2178" y="14393"/>
                      <a:pt x="1403" y="14393"/>
                    </a:cubicBezTo>
                    <a:cubicBezTo>
                      <a:pt x="628" y="14393"/>
                      <a:pt x="0" y="14980"/>
                      <a:pt x="0" y="15703"/>
                    </a:cubicBezTo>
                    <a:cubicBezTo>
                      <a:pt x="0" y="16426"/>
                      <a:pt x="628" y="17012"/>
                      <a:pt x="1403" y="17012"/>
                    </a:cubicBezTo>
                    <a:cubicBezTo>
                      <a:pt x="1510" y="17012"/>
                      <a:pt x="1614" y="16998"/>
                      <a:pt x="1715" y="16977"/>
                    </a:cubicBezTo>
                    <a:cubicBezTo>
                      <a:pt x="2247" y="17399"/>
                      <a:pt x="3003" y="17955"/>
                      <a:pt x="3914" y="18515"/>
                    </a:cubicBezTo>
                    <a:cubicBezTo>
                      <a:pt x="5121" y="19253"/>
                      <a:pt x="6602" y="20007"/>
                      <a:pt x="8221" y="20440"/>
                    </a:cubicBezTo>
                    <a:cubicBezTo>
                      <a:pt x="8477" y="20583"/>
                      <a:pt x="10318" y="21600"/>
                      <a:pt x="10843" y="21600"/>
                    </a:cubicBezTo>
                    <a:cubicBezTo>
                      <a:pt x="11346" y="21600"/>
                      <a:pt x="12980" y="20671"/>
                      <a:pt x="13338" y="20465"/>
                    </a:cubicBezTo>
                    <a:cubicBezTo>
                      <a:pt x="14974" y="20035"/>
                      <a:pt x="16475" y="19266"/>
                      <a:pt x="17698" y="18515"/>
                    </a:cubicBezTo>
                    <a:cubicBezTo>
                      <a:pt x="18603" y="17955"/>
                      <a:pt x="19354" y="17398"/>
                      <a:pt x="19886" y="16977"/>
                    </a:cubicBezTo>
                    <a:cubicBezTo>
                      <a:pt x="19986" y="16999"/>
                      <a:pt x="20090" y="17012"/>
                      <a:pt x="20197" y="17012"/>
                    </a:cubicBezTo>
                    <a:cubicBezTo>
                      <a:pt x="20972" y="17012"/>
                      <a:pt x="21600" y="16426"/>
                      <a:pt x="21600" y="15703"/>
                    </a:cubicBezTo>
                    <a:cubicBezTo>
                      <a:pt x="21600" y="14979"/>
                      <a:pt x="20972" y="14393"/>
                      <a:pt x="20197" y="14393"/>
                    </a:cubicBezTo>
                    <a:close/>
                    <a:moveTo>
                      <a:pt x="9299" y="2599"/>
                    </a:moveTo>
                    <a:cubicBezTo>
                      <a:pt x="9299" y="1837"/>
                      <a:pt x="9963" y="1218"/>
                      <a:pt x="10778" y="1218"/>
                    </a:cubicBezTo>
                    <a:cubicBezTo>
                      <a:pt x="11594" y="1218"/>
                      <a:pt x="12258" y="1837"/>
                      <a:pt x="12258" y="2599"/>
                    </a:cubicBezTo>
                    <a:cubicBezTo>
                      <a:pt x="12258" y="3360"/>
                      <a:pt x="11595" y="3979"/>
                      <a:pt x="10778" y="3979"/>
                    </a:cubicBezTo>
                    <a:cubicBezTo>
                      <a:pt x="9963" y="3979"/>
                      <a:pt x="9299" y="3360"/>
                      <a:pt x="9299" y="2599"/>
                    </a:cubicBezTo>
                    <a:close/>
                    <a:moveTo>
                      <a:pt x="9299" y="2599"/>
                    </a:moveTo>
                  </a:path>
                </a:pathLst>
              </a:custGeom>
              <a:solidFill>
                <a:srgbClr val="FFFFFF"/>
              </a:solidFill>
              <a:ln>
                <a:noFill/>
              </a:ln>
            </p:spPr>
            <p:txBody>
              <a:bodyPr anchor="ctr"/>
              <a:lstStyle/>
              <a:p>
                <a:pPr algn="ctr"/>
                <a:endParaRPr/>
              </a:p>
            </p:txBody>
          </p:sp>
        </p:grpSp>
        <p:sp>
          <p:nvSpPr>
            <p:cNvPr id="46" name="Rectangle 197"/>
            <p:cNvSpPr/>
            <p:nvPr/>
          </p:nvSpPr>
          <p:spPr>
            <a:xfrm>
              <a:off x="858520" y="5023032"/>
              <a:ext cx="2587220" cy="246221"/>
            </a:xfrm>
            <a:prstGeom prst="rect">
              <a:avLst/>
            </a:prstGeom>
          </p:spPr>
          <p:txBody>
            <a:bodyPr wrap="none" lIns="144000" tIns="0" rIns="144000" bIns="0">
              <a:normAutofit/>
            </a:bodyPr>
            <a:lstStyle/>
            <a:p>
              <a:pPr algn="r"/>
              <a:r>
                <a:rPr lang="zh-CN" altLang="en-US" sz="1600" b="1" dirty="0">
                  <a:solidFill>
                    <a:srgbClr val="1F4E79"/>
                  </a:solidFill>
                </a:rPr>
                <a:t>合作能力</a:t>
              </a:r>
            </a:p>
          </p:txBody>
        </p:sp>
        <p:sp>
          <p:nvSpPr>
            <p:cNvPr id="47" name="Rectangle 198"/>
            <p:cNvSpPr/>
            <p:nvPr/>
          </p:nvSpPr>
          <p:spPr>
            <a:xfrm>
              <a:off x="763839" y="5269254"/>
              <a:ext cx="2874688" cy="848045"/>
            </a:xfrm>
            <a:prstGeom prst="rect">
              <a:avLst/>
            </a:prstGeom>
          </p:spPr>
          <p:txBody>
            <a:bodyPr wrap="square" lIns="144000" tIns="0" rIns="144000" bIns="0">
              <a:normAutofit fontScale="92500" lnSpcReduction="10000"/>
            </a:bodyPr>
            <a:lstStyle/>
            <a:p>
              <a:pPr algn="r">
                <a:lnSpc>
                  <a:spcPct val="120000"/>
                </a:lnSpc>
              </a:pPr>
              <a:r>
                <a:rPr lang="zh-CN" altLang="en-US" sz="1100" dirty="0">
                  <a:solidFill>
                    <a:schemeClr val="dk1">
                      <a:lumMod val="100000"/>
                    </a:schemeClr>
                  </a:solidFill>
                </a:rPr>
                <a:t>合作能力并不是作为一个问题放在这里，而是我们的收获，我很感谢我的两位小伙伴非常积极的和我一起完成这次的招新网站，我们的合作体现在项目的构思、建立、修改等各个方面。</a:t>
              </a:r>
            </a:p>
          </p:txBody>
        </p:sp>
      </p:grpSp>
      <p:grpSp>
        <p:nvGrpSpPr>
          <p:cNvPr id="113" name="千图PPT彼岸天：ID 8661124库_组合 112"/>
          <p:cNvGrpSpPr/>
          <p:nvPr>
            <p:custDataLst>
              <p:tags r:id="rId4"/>
            </p:custDataLst>
          </p:nvPr>
        </p:nvGrpSpPr>
        <p:grpSpPr>
          <a:xfrm>
            <a:off x="8203336" y="1630469"/>
            <a:ext cx="3130144" cy="782232"/>
            <a:chOff x="8203336" y="1630469"/>
            <a:chExt cx="3130144" cy="782232"/>
          </a:xfrm>
        </p:grpSpPr>
        <p:grpSp>
          <p:nvGrpSpPr>
            <p:cNvPr id="9" name="Group 160"/>
            <p:cNvGrpSpPr/>
            <p:nvPr/>
          </p:nvGrpSpPr>
          <p:grpSpPr>
            <a:xfrm>
              <a:off x="8203336" y="1653267"/>
              <a:ext cx="489858" cy="489858"/>
              <a:chOff x="6262908" y="1987229"/>
              <a:chExt cx="1016000" cy="1016000"/>
            </a:xfrm>
            <a:effectLst/>
          </p:grpSpPr>
          <p:sp>
            <p:nvSpPr>
              <p:cNvPr id="22" name="Oval 173"/>
              <p:cNvSpPr/>
              <p:nvPr/>
            </p:nvSpPr>
            <p:spPr>
              <a:xfrm>
                <a:off x="6262908" y="1987229"/>
                <a:ext cx="1016000" cy="1016000"/>
              </a:xfrm>
              <a:prstGeom prst="ellipse">
                <a:avLst/>
              </a:prstGeom>
              <a:solidFill>
                <a:srgbClr val="1F4E7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p>
            </p:txBody>
          </p:sp>
          <p:grpSp>
            <p:nvGrpSpPr>
              <p:cNvPr id="23" name="Group 174"/>
              <p:cNvGrpSpPr/>
              <p:nvPr/>
            </p:nvGrpSpPr>
            <p:grpSpPr bwMode="auto">
              <a:xfrm>
                <a:off x="6581713" y="2281761"/>
                <a:ext cx="378392" cy="370722"/>
                <a:chOff x="0" y="0"/>
                <a:chExt cx="581" cy="573"/>
              </a:xfrm>
              <a:solidFill>
                <a:srgbClr val="FFFFFF"/>
              </a:solidFill>
            </p:grpSpPr>
            <p:sp>
              <p:nvSpPr>
                <p:cNvPr id="24" name="Freeform: Shape 175"/>
                <p:cNvSpPr/>
                <p:nvPr/>
              </p:nvSpPr>
              <p:spPr bwMode="auto">
                <a:xfrm>
                  <a:off x="256" y="0"/>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endParaRPr/>
                </a:p>
              </p:txBody>
            </p:sp>
            <p:sp>
              <p:nvSpPr>
                <p:cNvPr id="25" name="Freeform: Shape 176"/>
                <p:cNvSpPr/>
                <p:nvPr/>
              </p:nvSpPr>
              <p:spPr bwMode="auto">
                <a:xfrm>
                  <a:off x="256" y="392"/>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endParaRPr/>
                </a:p>
              </p:txBody>
            </p:sp>
            <p:sp>
              <p:nvSpPr>
                <p:cNvPr id="26" name="Freeform: Shape 177"/>
                <p:cNvSpPr/>
                <p:nvPr/>
              </p:nvSpPr>
              <p:spPr bwMode="auto">
                <a:xfrm>
                  <a:off x="40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8305" y="0"/>
                      </a:moveTo>
                      <a:lnTo>
                        <a:pt x="3295" y="0"/>
                      </a:lnTo>
                      <a:cubicBezTo>
                        <a:pt x="1475" y="0"/>
                        <a:pt x="0" y="4834"/>
                        <a:pt x="0" y="10798"/>
                      </a:cubicBezTo>
                      <a:cubicBezTo>
                        <a:pt x="0" y="16762"/>
                        <a:pt x="1475" y="21600"/>
                        <a:pt x="3295" y="21600"/>
                      </a:cubicBezTo>
                      <a:lnTo>
                        <a:pt x="18305" y="21600"/>
                      </a:lnTo>
                      <a:cubicBezTo>
                        <a:pt x="20124" y="21600"/>
                        <a:pt x="21600" y="16762"/>
                        <a:pt x="21600" y="10798"/>
                      </a:cubicBezTo>
                      <a:cubicBezTo>
                        <a:pt x="21600" y="4834"/>
                        <a:pt x="20124" y="0"/>
                        <a:pt x="18305" y="0"/>
                      </a:cubicBezTo>
                      <a:close/>
                      <a:moveTo>
                        <a:pt x="18305" y="0"/>
                      </a:moveTo>
                    </a:path>
                  </a:pathLst>
                </a:custGeom>
                <a:grpFill/>
                <a:ln>
                  <a:noFill/>
                </a:ln>
              </p:spPr>
              <p:txBody>
                <a:bodyPr anchor="ctr"/>
                <a:lstStyle/>
                <a:p>
                  <a:pPr algn="ctr"/>
                  <a:endParaRPr/>
                </a:p>
              </p:txBody>
            </p:sp>
            <p:sp>
              <p:nvSpPr>
                <p:cNvPr id="27" name="Freeform: Shape 178"/>
                <p:cNvSpPr/>
                <p:nvPr/>
              </p:nvSpPr>
              <p:spPr bwMode="auto">
                <a:xfrm>
                  <a:off x="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10798"/>
                      </a:moveTo>
                      <a:cubicBezTo>
                        <a:pt x="21600" y="4834"/>
                        <a:pt x="20124" y="0"/>
                        <a:pt x="18304" y="0"/>
                      </a:cubicBezTo>
                      <a:lnTo>
                        <a:pt x="3295" y="0"/>
                      </a:lnTo>
                      <a:cubicBezTo>
                        <a:pt x="1475" y="0"/>
                        <a:pt x="0" y="4834"/>
                        <a:pt x="0" y="10798"/>
                      </a:cubicBezTo>
                      <a:cubicBezTo>
                        <a:pt x="0" y="16762"/>
                        <a:pt x="1475" y="21600"/>
                        <a:pt x="3295" y="21600"/>
                      </a:cubicBezTo>
                      <a:lnTo>
                        <a:pt x="18304" y="21600"/>
                      </a:lnTo>
                      <a:cubicBezTo>
                        <a:pt x="20124" y="21600"/>
                        <a:pt x="21600" y="16764"/>
                        <a:pt x="21600" y="10798"/>
                      </a:cubicBezTo>
                      <a:close/>
                      <a:moveTo>
                        <a:pt x="21600" y="10798"/>
                      </a:moveTo>
                    </a:path>
                  </a:pathLst>
                </a:custGeom>
                <a:grpFill/>
                <a:ln>
                  <a:noFill/>
                </a:ln>
              </p:spPr>
              <p:txBody>
                <a:bodyPr anchor="ctr"/>
                <a:lstStyle/>
                <a:p>
                  <a:pPr algn="ctr"/>
                  <a:endParaRPr/>
                </a:p>
              </p:txBody>
            </p:sp>
            <p:sp>
              <p:nvSpPr>
                <p:cNvPr id="28" name="Freeform: Shape 179"/>
                <p:cNvSpPr/>
                <p:nvPr/>
              </p:nvSpPr>
              <p:spPr bwMode="auto">
                <a:xfrm>
                  <a:off x="352" y="64"/>
                  <a:ext cx="153" cy="153"/>
                </a:xfrm>
                <a:custGeom>
                  <a:avLst/>
                  <a:gdLst>
                    <a:gd name="T0" fmla="*/ 0 w 20488"/>
                    <a:gd name="T1" fmla="*/ 0 h 20489"/>
                    <a:gd name="T2" fmla="*/ 0 w 20488"/>
                    <a:gd name="T3" fmla="*/ 0 h 20489"/>
                    <a:gd name="T4" fmla="*/ 0 w 20488"/>
                    <a:gd name="T5" fmla="*/ 0 h 20489"/>
                    <a:gd name="T6" fmla="*/ 0 w 20488"/>
                    <a:gd name="T7" fmla="*/ 0 h 20489"/>
                    <a:gd name="T8" fmla="*/ 0 w 20488"/>
                    <a:gd name="T9" fmla="*/ 0 h 20489"/>
                    <a:gd name="T10" fmla="*/ 0 w 20488"/>
                    <a:gd name="T11" fmla="*/ 0 h 20489"/>
                    <a:gd name="T12" fmla="*/ 0 w 20488"/>
                    <a:gd name="T13" fmla="*/ 0 h 20489"/>
                    <a:gd name="T14" fmla="*/ 0 w 20488"/>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8" h="20489">
                      <a:moveTo>
                        <a:pt x="7697" y="19601"/>
                      </a:moveTo>
                      <a:lnTo>
                        <a:pt x="19601" y="7697"/>
                      </a:lnTo>
                      <a:cubicBezTo>
                        <a:pt x="21044" y="6253"/>
                        <a:pt x="20690" y="3557"/>
                        <a:pt x="18809" y="1678"/>
                      </a:cubicBezTo>
                      <a:cubicBezTo>
                        <a:pt x="16928" y="-203"/>
                        <a:pt x="14234" y="-555"/>
                        <a:pt x="12792" y="887"/>
                      </a:cubicBezTo>
                      <a:lnTo>
                        <a:pt x="888" y="12791"/>
                      </a:lnTo>
                      <a:cubicBezTo>
                        <a:pt x="-556" y="14235"/>
                        <a:pt x="-202" y="16928"/>
                        <a:pt x="1679" y="18809"/>
                      </a:cubicBezTo>
                      <a:cubicBezTo>
                        <a:pt x="3558" y="20690"/>
                        <a:pt x="6252" y="21045"/>
                        <a:pt x="7697" y="19601"/>
                      </a:cubicBezTo>
                      <a:close/>
                      <a:moveTo>
                        <a:pt x="7697" y="19601"/>
                      </a:moveTo>
                    </a:path>
                  </a:pathLst>
                </a:custGeom>
                <a:grpFill/>
                <a:ln>
                  <a:noFill/>
                </a:ln>
              </p:spPr>
              <p:txBody>
                <a:bodyPr anchor="ctr"/>
                <a:lstStyle/>
                <a:p>
                  <a:pPr algn="ctr"/>
                  <a:endParaRPr/>
                </a:p>
              </p:txBody>
            </p:sp>
            <p:sp>
              <p:nvSpPr>
                <p:cNvPr id="29" name="Freeform: Shape 180"/>
                <p:cNvSpPr/>
                <p:nvPr/>
              </p:nvSpPr>
              <p:spPr bwMode="auto">
                <a:xfrm>
                  <a:off x="72" y="344"/>
                  <a:ext cx="153" cy="153"/>
                </a:xfrm>
                <a:custGeom>
                  <a:avLst/>
                  <a:gdLst>
                    <a:gd name="T0" fmla="*/ 0 w 20489"/>
                    <a:gd name="T1" fmla="*/ 0 h 20488"/>
                    <a:gd name="T2" fmla="*/ 0 w 20489"/>
                    <a:gd name="T3" fmla="*/ 0 h 20488"/>
                    <a:gd name="T4" fmla="*/ 0 w 20489"/>
                    <a:gd name="T5" fmla="*/ 0 h 20488"/>
                    <a:gd name="T6" fmla="*/ 0 w 20489"/>
                    <a:gd name="T7" fmla="*/ 0 h 20488"/>
                    <a:gd name="T8" fmla="*/ 0 w 20489"/>
                    <a:gd name="T9" fmla="*/ 0 h 20488"/>
                    <a:gd name="T10" fmla="*/ 0 w 20489"/>
                    <a:gd name="T11" fmla="*/ 0 h 20488"/>
                    <a:gd name="T12" fmla="*/ 0 w 20489"/>
                    <a:gd name="T13" fmla="*/ 0 h 20488"/>
                    <a:gd name="T14" fmla="*/ 0 w 20489"/>
                    <a:gd name="T15" fmla="*/ 0 h 204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8">
                      <a:moveTo>
                        <a:pt x="12792" y="888"/>
                      </a:moveTo>
                      <a:lnTo>
                        <a:pt x="888" y="12792"/>
                      </a:lnTo>
                      <a:cubicBezTo>
                        <a:pt x="-556" y="14236"/>
                        <a:pt x="-202" y="16929"/>
                        <a:pt x="1679" y="18809"/>
                      </a:cubicBezTo>
                      <a:cubicBezTo>
                        <a:pt x="3558" y="20689"/>
                        <a:pt x="6253" y="21044"/>
                        <a:pt x="7697" y="19601"/>
                      </a:cubicBezTo>
                      <a:lnTo>
                        <a:pt x="19601" y="7697"/>
                      </a:lnTo>
                      <a:cubicBezTo>
                        <a:pt x="21044" y="6254"/>
                        <a:pt x="20690" y="3559"/>
                        <a:pt x="18810" y="1679"/>
                      </a:cubicBezTo>
                      <a:cubicBezTo>
                        <a:pt x="16929" y="-203"/>
                        <a:pt x="14235" y="-556"/>
                        <a:pt x="12792" y="888"/>
                      </a:cubicBezTo>
                      <a:close/>
                      <a:moveTo>
                        <a:pt x="12792" y="888"/>
                      </a:moveTo>
                    </a:path>
                  </a:pathLst>
                </a:custGeom>
                <a:grpFill/>
                <a:ln>
                  <a:noFill/>
                </a:ln>
              </p:spPr>
              <p:txBody>
                <a:bodyPr anchor="ctr"/>
                <a:lstStyle/>
                <a:p>
                  <a:pPr algn="ctr"/>
                  <a:endParaRPr/>
                </a:p>
              </p:txBody>
            </p:sp>
            <p:sp>
              <p:nvSpPr>
                <p:cNvPr id="30" name="Freeform: Shape 181"/>
                <p:cNvSpPr/>
                <p:nvPr/>
              </p:nvSpPr>
              <p:spPr bwMode="auto">
                <a:xfrm>
                  <a:off x="352" y="344"/>
                  <a:ext cx="153" cy="153"/>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7696" y="888"/>
                      </a:moveTo>
                      <a:cubicBezTo>
                        <a:pt x="6251" y="-556"/>
                        <a:pt x="3559" y="-202"/>
                        <a:pt x="1679" y="1678"/>
                      </a:cubicBezTo>
                      <a:cubicBezTo>
                        <a:pt x="-201" y="3558"/>
                        <a:pt x="-556" y="6251"/>
                        <a:pt x="888" y="7697"/>
                      </a:cubicBezTo>
                      <a:lnTo>
                        <a:pt x="12792" y="19601"/>
                      </a:lnTo>
                      <a:cubicBezTo>
                        <a:pt x="14236" y="21044"/>
                        <a:pt x="16932" y="20690"/>
                        <a:pt x="18811" y="18810"/>
                      </a:cubicBezTo>
                      <a:cubicBezTo>
                        <a:pt x="20691" y="16929"/>
                        <a:pt x="21044" y="14236"/>
                        <a:pt x="19601" y="12793"/>
                      </a:cubicBezTo>
                      <a:lnTo>
                        <a:pt x="7696" y="888"/>
                      </a:lnTo>
                      <a:close/>
                      <a:moveTo>
                        <a:pt x="7696" y="888"/>
                      </a:moveTo>
                    </a:path>
                  </a:pathLst>
                </a:custGeom>
                <a:grpFill/>
                <a:ln>
                  <a:noFill/>
                </a:ln>
              </p:spPr>
              <p:txBody>
                <a:bodyPr anchor="ctr"/>
                <a:lstStyle/>
                <a:p>
                  <a:pPr algn="ctr"/>
                  <a:endParaRPr/>
                </a:p>
              </p:txBody>
            </p:sp>
            <p:sp>
              <p:nvSpPr>
                <p:cNvPr id="31" name="Freeform: Shape 182"/>
                <p:cNvSpPr/>
                <p:nvPr/>
              </p:nvSpPr>
              <p:spPr bwMode="auto">
                <a:xfrm>
                  <a:off x="71" y="71"/>
                  <a:ext cx="154" cy="154"/>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12792" y="19602"/>
                      </a:moveTo>
                      <a:cubicBezTo>
                        <a:pt x="14235" y="21045"/>
                        <a:pt x="16930" y="20691"/>
                        <a:pt x="18811" y="18810"/>
                      </a:cubicBezTo>
                      <a:cubicBezTo>
                        <a:pt x="20691" y="16930"/>
                        <a:pt x="21044" y="14236"/>
                        <a:pt x="19601" y="12793"/>
                      </a:cubicBezTo>
                      <a:lnTo>
                        <a:pt x="7696" y="888"/>
                      </a:lnTo>
                      <a:cubicBezTo>
                        <a:pt x="6252" y="-555"/>
                        <a:pt x="3560" y="-202"/>
                        <a:pt x="1679" y="1679"/>
                      </a:cubicBezTo>
                      <a:cubicBezTo>
                        <a:pt x="-201" y="3559"/>
                        <a:pt x="-556" y="6254"/>
                        <a:pt x="887" y="7697"/>
                      </a:cubicBezTo>
                      <a:lnTo>
                        <a:pt x="12792" y="19602"/>
                      </a:lnTo>
                      <a:close/>
                      <a:moveTo>
                        <a:pt x="12792" y="19602"/>
                      </a:moveTo>
                    </a:path>
                  </a:pathLst>
                </a:custGeom>
                <a:grpFill/>
                <a:ln>
                  <a:noFill/>
                </a:ln>
              </p:spPr>
              <p:txBody>
                <a:bodyPr anchor="ctr"/>
                <a:lstStyle/>
                <a:p>
                  <a:pPr algn="ctr"/>
                  <a:endParaRPr/>
                </a:p>
              </p:txBody>
            </p:sp>
          </p:grpSp>
        </p:grpSp>
        <p:sp>
          <p:nvSpPr>
            <p:cNvPr id="11" name="Rectangle 162"/>
            <p:cNvSpPr/>
            <p:nvPr/>
          </p:nvSpPr>
          <p:spPr>
            <a:xfrm>
              <a:off x="8746260" y="1630469"/>
              <a:ext cx="2587220" cy="246221"/>
            </a:xfrm>
            <a:prstGeom prst="rect">
              <a:avLst/>
            </a:prstGeom>
          </p:spPr>
          <p:txBody>
            <a:bodyPr wrap="none" lIns="144000" tIns="0" rIns="144000" bIns="0">
              <a:normAutofit/>
            </a:bodyPr>
            <a:lstStyle/>
            <a:p>
              <a:r>
                <a:rPr lang="zh-CN" altLang="en-US" sz="1600" b="1" dirty="0">
                  <a:solidFill>
                    <a:srgbClr val="1F4E79"/>
                  </a:solidFill>
                </a:rPr>
                <a:t>找</a:t>
              </a:r>
              <a:r>
                <a:rPr lang="en-US" altLang="zh-CN" sz="1600" b="1" dirty="0">
                  <a:solidFill>
                    <a:srgbClr val="1F4E79"/>
                  </a:solidFill>
                </a:rPr>
                <a:t>bug</a:t>
              </a:r>
              <a:r>
                <a:rPr lang="zh-CN" altLang="en-US" sz="1600" b="1" dirty="0">
                  <a:solidFill>
                    <a:srgbClr val="1F4E79"/>
                  </a:solidFill>
                </a:rPr>
                <a:t>能力</a:t>
              </a:r>
            </a:p>
          </p:txBody>
        </p:sp>
        <p:sp>
          <p:nvSpPr>
            <p:cNvPr id="12" name="Rectangle 163"/>
            <p:cNvSpPr/>
            <p:nvPr/>
          </p:nvSpPr>
          <p:spPr>
            <a:xfrm>
              <a:off x="8746260" y="1876690"/>
              <a:ext cx="2587220" cy="536011"/>
            </a:xfrm>
            <a:prstGeom prst="rect">
              <a:avLst/>
            </a:prstGeom>
          </p:spPr>
          <p:txBody>
            <a:bodyPr wrap="square" lIns="144000" tIns="0" rIns="144000" bIns="0">
              <a:normAutofit/>
            </a:bodyPr>
            <a:lstStyle/>
            <a:p>
              <a:pPr>
                <a:lnSpc>
                  <a:spcPct val="120000"/>
                </a:lnSpc>
              </a:pPr>
              <a:br>
                <a:rPr lang="zh-CN" altLang="en-US" sz="1100" dirty="0">
                  <a:solidFill>
                    <a:schemeClr val="dk1">
                      <a:lumMod val="100000"/>
                    </a:schemeClr>
                  </a:solidFill>
                </a:rPr>
              </a:br>
              <a:endParaRPr lang="zh-CN" altLang="en-US" sz="1100" dirty="0">
                <a:solidFill>
                  <a:schemeClr val="dk1">
                    <a:lumMod val="100000"/>
                  </a:schemeClr>
                </a:solidFill>
              </a:endParaRPr>
            </a:p>
          </p:txBody>
        </p:sp>
      </p:grpSp>
      <p:grpSp>
        <p:nvGrpSpPr>
          <p:cNvPr id="112" name="千图PPT彼岸天：ID 8661124库_组合 111"/>
          <p:cNvGrpSpPr/>
          <p:nvPr>
            <p:custDataLst>
              <p:tags r:id="rId5"/>
            </p:custDataLst>
          </p:nvPr>
        </p:nvGrpSpPr>
        <p:grpSpPr>
          <a:xfrm>
            <a:off x="8203336" y="3392284"/>
            <a:ext cx="3130144" cy="808954"/>
            <a:chOff x="8203336" y="3392284"/>
            <a:chExt cx="3130144" cy="808954"/>
          </a:xfrm>
        </p:grpSpPr>
        <p:grpSp>
          <p:nvGrpSpPr>
            <p:cNvPr id="8" name="Group 159"/>
            <p:cNvGrpSpPr/>
            <p:nvPr/>
          </p:nvGrpSpPr>
          <p:grpSpPr>
            <a:xfrm>
              <a:off x="8203336" y="3392284"/>
              <a:ext cx="489858" cy="489858"/>
              <a:chOff x="6262908" y="3314803"/>
              <a:chExt cx="1016000" cy="1016000"/>
            </a:xfrm>
            <a:effectLst/>
          </p:grpSpPr>
          <p:sp>
            <p:nvSpPr>
              <p:cNvPr id="32" name="Oval 183"/>
              <p:cNvSpPr/>
              <p:nvPr/>
            </p:nvSpPr>
            <p:spPr>
              <a:xfrm>
                <a:off x="6262908" y="3314803"/>
                <a:ext cx="1016000" cy="1016000"/>
              </a:xfrm>
              <a:prstGeom prst="ellipse">
                <a:avLst/>
              </a:prstGeom>
              <a:solidFill>
                <a:srgbClr val="A4A8A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p>
            </p:txBody>
          </p:sp>
          <p:grpSp>
            <p:nvGrpSpPr>
              <p:cNvPr id="33" name="Group 184"/>
              <p:cNvGrpSpPr/>
              <p:nvPr/>
            </p:nvGrpSpPr>
            <p:grpSpPr bwMode="auto">
              <a:xfrm>
                <a:off x="6582682" y="3643499"/>
                <a:ext cx="373277" cy="373278"/>
                <a:chOff x="0" y="0"/>
                <a:chExt cx="577" cy="574"/>
              </a:xfrm>
              <a:solidFill>
                <a:srgbClr val="FFFFFF"/>
              </a:solidFill>
            </p:grpSpPr>
            <p:sp>
              <p:nvSpPr>
                <p:cNvPr id="34" name="Freeform: Shape 185"/>
                <p:cNvSpPr/>
                <p:nvPr/>
              </p:nvSpPr>
              <p:spPr bwMode="auto">
                <a:xfrm>
                  <a:off x="368" y="368"/>
                  <a:ext cx="205" cy="2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18447" y="8564"/>
                      </a:moveTo>
                      <a:lnTo>
                        <a:pt x="6893" y="0"/>
                      </a:lnTo>
                      <a:lnTo>
                        <a:pt x="0" y="6909"/>
                      </a:lnTo>
                      <a:lnTo>
                        <a:pt x="8514" y="18507"/>
                      </a:lnTo>
                      <a:cubicBezTo>
                        <a:pt x="10541" y="16972"/>
                        <a:pt x="14706" y="18290"/>
                        <a:pt x="18327" y="21600"/>
                      </a:cubicBezTo>
                      <a:lnTo>
                        <a:pt x="21600" y="18319"/>
                      </a:lnTo>
                      <a:cubicBezTo>
                        <a:pt x="18344" y="14739"/>
                        <a:pt x="17015" y="10625"/>
                        <a:pt x="18447" y="8564"/>
                      </a:cubicBezTo>
                      <a:close/>
                      <a:moveTo>
                        <a:pt x="14477" y="14461"/>
                      </a:moveTo>
                      <a:cubicBezTo>
                        <a:pt x="13723" y="15214"/>
                        <a:pt x="12501" y="15214"/>
                        <a:pt x="11748" y="14461"/>
                      </a:cubicBezTo>
                      <a:cubicBezTo>
                        <a:pt x="10995" y="13705"/>
                        <a:pt x="10995" y="12479"/>
                        <a:pt x="11749" y="11725"/>
                      </a:cubicBezTo>
                      <a:cubicBezTo>
                        <a:pt x="12502" y="10969"/>
                        <a:pt x="13724" y="10969"/>
                        <a:pt x="14477" y="11725"/>
                      </a:cubicBezTo>
                      <a:cubicBezTo>
                        <a:pt x="15230" y="12479"/>
                        <a:pt x="15230" y="13705"/>
                        <a:pt x="14477" y="14461"/>
                      </a:cubicBezTo>
                      <a:close/>
                      <a:moveTo>
                        <a:pt x="14477" y="14461"/>
                      </a:moveTo>
                    </a:path>
                  </a:pathLst>
                </a:custGeom>
                <a:grpFill/>
                <a:ln>
                  <a:noFill/>
                </a:ln>
              </p:spPr>
              <p:txBody>
                <a:bodyPr anchor="ctr"/>
                <a:lstStyle/>
                <a:p>
                  <a:pPr algn="ctr"/>
                  <a:endParaRPr/>
                </a:p>
              </p:txBody>
            </p:sp>
            <p:sp>
              <p:nvSpPr>
                <p:cNvPr id="35" name="Freeform: Shape 186"/>
                <p:cNvSpPr/>
                <p:nvPr/>
              </p:nvSpPr>
              <p:spPr bwMode="auto">
                <a:xfrm>
                  <a:off x="328" y="304"/>
                  <a:ext cx="107" cy="1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4544" y="0"/>
                      </a:moveTo>
                      <a:lnTo>
                        <a:pt x="13967" y="562"/>
                      </a:lnTo>
                      <a:cubicBezTo>
                        <a:pt x="14018" y="3961"/>
                        <a:pt x="12593" y="7264"/>
                        <a:pt x="9866" y="9922"/>
                      </a:cubicBezTo>
                      <a:lnTo>
                        <a:pt x="24" y="19504"/>
                      </a:lnTo>
                      <a:cubicBezTo>
                        <a:pt x="18" y="19554"/>
                        <a:pt x="6" y="19602"/>
                        <a:pt x="0" y="19652"/>
                      </a:cubicBezTo>
                      <a:lnTo>
                        <a:pt x="2371" y="21600"/>
                      </a:lnTo>
                      <a:lnTo>
                        <a:pt x="21600" y="5798"/>
                      </a:lnTo>
                      <a:lnTo>
                        <a:pt x="14544" y="0"/>
                      </a:lnTo>
                      <a:close/>
                      <a:moveTo>
                        <a:pt x="14544" y="0"/>
                      </a:moveTo>
                    </a:path>
                  </a:pathLst>
                </a:custGeom>
                <a:grpFill/>
                <a:ln>
                  <a:noFill/>
                </a:ln>
              </p:spPr>
              <p:txBody>
                <a:bodyPr anchor="ctr"/>
                <a:lstStyle/>
                <a:p>
                  <a:pPr algn="ctr"/>
                  <a:endParaRPr/>
                </a:p>
              </p:txBody>
            </p:sp>
            <p:sp>
              <p:nvSpPr>
                <p:cNvPr id="36" name="Freeform: Shape 187"/>
                <p:cNvSpPr/>
                <p:nvPr/>
              </p:nvSpPr>
              <p:spPr bwMode="auto">
                <a:xfrm>
                  <a:off x="0" y="0"/>
                  <a:ext cx="297" cy="289"/>
                </a:xfrm>
                <a:custGeom>
                  <a:avLst/>
                  <a:gdLst>
                    <a:gd name="T0" fmla="*/ 0 w 21222"/>
                    <a:gd name="T1" fmla="*/ 0 h 21211"/>
                    <a:gd name="T2" fmla="*/ 0 w 21222"/>
                    <a:gd name="T3" fmla="*/ 0 h 21211"/>
                    <a:gd name="T4" fmla="*/ 0 w 21222"/>
                    <a:gd name="T5" fmla="*/ 0 h 21211"/>
                    <a:gd name="T6" fmla="*/ 0 w 21222"/>
                    <a:gd name="T7" fmla="*/ 0 h 21211"/>
                    <a:gd name="T8" fmla="*/ 0 w 21222"/>
                    <a:gd name="T9" fmla="*/ 0 h 21211"/>
                    <a:gd name="T10" fmla="*/ 0 w 21222"/>
                    <a:gd name="T11" fmla="*/ 0 h 21211"/>
                    <a:gd name="T12" fmla="*/ 0 w 21222"/>
                    <a:gd name="T13" fmla="*/ 0 h 21211"/>
                    <a:gd name="T14" fmla="*/ 0 w 21222"/>
                    <a:gd name="T15" fmla="*/ 0 h 21211"/>
                    <a:gd name="T16" fmla="*/ 0 w 21222"/>
                    <a:gd name="T17" fmla="*/ 0 h 212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22" h="21211">
                      <a:moveTo>
                        <a:pt x="15153" y="21211"/>
                      </a:moveTo>
                      <a:lnTo>
                        <a:pt x="17409" y="18463"/>
                      </a:lnTo>
                      <a:cubicBezTo>
                        <a:pt x="18368" y="17292"/>
                        <a:pt x="19694" y="16530"/>
                        <a:pt x="21146" y="16293"/>
                      </a:cubicBezTo>
                      <a:lnTo>
                        <a:pt x="21222" y="16201"/>
                      </a:lnTo>
                      <a:lnTo>
                        <a:pt x="6603" y="1165"/>
                      </a:lnTo>
                      <a:cubicBezTo>
                        <a:pt x="5093" y="-389"/>
                        <a:pt x="2643" y="-389"/>
                        <a:pt x="1133" y="1165"/>
                      </a:cubicBezTo>
                      <a:cubicBezTo>
                        <a:pt x="-378" y="2718"/>
                        <a:pt x="-378" y="5237"/>
                        <a:pt x="1133" y="6791"/>
                      </a:cubicBezTo>
                      <a:lnTo>
                        <a:pt x="15153" y="21211"/>
                      </a:lnTo>
                      <a:close/>
                      <a:moveTo>
                        <a:pt x="15153" y="21211"/>
                      </a:moveTo>
                    </a:path>
                  </a:pathLst>
                </a:custGeom>
                <a:grpFill/>
                <a:ln>
                  <a:noFill/>
                </a:ln>
              </p:spPr>
              <p:txBody>
                <a:bodyPr anchor="ctr"/>
                <a:lstStyle/>
                <a:p>
                  <a:pPr algn="ctr"/>
                  <a:endParaRPr/>
                </a:p>
              </p:txBody>
            </p:sp>
            <p:sp>
              <p:nvSpPr>
                <p:cNvPr id="37" name="Freeform: Shape 188"/>
                <p:cNvSpPr/>
                <p:nvPr/>
              </p:nvSpPr>
              <p:spPr bwMode="auto">
                <a:xfrm>
                  <a:off x="0" y="328"/>
                  <a:ext cx="298" cy="246"/>
                </a:xfrm>
                <a:custGeom>
                  <a:avLst/>
                  <a:gdLst>
                    <a:gd name="T0" fmla="*/ 0 w 21116"/>
                    <a:gd name="T1" fmla="*/ 0 h 21374"/>
                    <a:gd name="T2" fmla="*/ 0 w 21116"/>
                    <a:gd name="T3" fmla="*/ 0 h 21374"/>
                    <a:gd name="T4" fmla="*/ 0 w 21116"/>
                    <a:gd name="T5" fmla="*/ 0 h 21374"/>
                    <a:gd name="T6" fmla="*/ 0 w 21116"/>
                    <a:gd name="T7" fmla="*/ 0 h 21374"/>
                    <a:gd name="T8" fmla="*/ 0 w 21116"/>
                    <a:gd name="T9" fmla="*/ 0 h 21374"/>
                    <a:gd name="T10" fmla="*/ 0 w 21116"/>
                    <a:gd name="T11" fmla="*/ 0 h 21374"/>
                    <a:gd name="T12" fmla="*/ 0 w 21116"/>
                    <a:gd name="T13" fmla="*/ 0 h 21374"/>
                    <a:gd name="T14" fmla="*/ 0 w 21116"/>
                    <a:gd name="T15" fmla="*/ 0 h 21374"/>
                    <a:gd name="T16" fmla="*/ 0 w 21116"/>
                    <a:gd name="T17" fmla="*/ 0 h 213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16" h="21374">
                      <a:moveTo>
                        <a:pt x="17024" y="721"/>
                      </a:moveTo>
                      <a:cubicBezTo>
                        <a:pt x="16543" y="427"/>
                        <a:pt x="16052" y="191"/>
                        <a:pt x="15571" y="0"/>
                      </a:cubicBezTo>
                      <a:cubicBezTo>
                        <a:pt x="13915" y="235"/>
                        <a:pt x="7378" y="2037"/>
                        <a:pt x="6834" y="8291"/>
                      </a:cubicBezTo>
                      <a:cubicBezTo>
                        <a:pt x="6063" y="17146"/>
                        <a:pt x="1254" y="15657"/>
                        <a:pt x="153" y="15771"/>
                      </a:cubicBezTo>
                      <a:cubicBezTo>
                        <a:pt x="-484" y="15837"/>
                        <a:pt x="743" y="21126"/>
                        <a:pt x="6046" y="21364"/>
                      </a:cubicBezTo>
                      <a:cubicBezTo>
                        <a:pt x="11298" y="21600"/>
                        <a:pt x="20647" y="17485"/>
                        <a:pt x="21032" y="7006"/>
                      </a:cubicBezTo>
                      <a:lnTo>
                        <a:pt x="21116" y="6884"/>
                      </a:lnTo>
                      <a:cubicBezTo>
                        <a:pt x="20449" y="3612"/>
                        <a:pt x="18811" y="1844"/>
                        <a:pt x="17024" y="721"/>
                      </a:cubicBezTo>
                      <a:close/>
                      <a:moveTo>
                        <a:pt x="17024" y="721"/>
                      </a:moveTo>
                    </a:path>
                  </a:pathLst>
                </a:custGeom>
                <a:grpFill/>
                <a:ln>
                  <a:noFill/>
                </a:ln>
              </p:spPr>
              <p:txBody>
                <a:bodyPr anchor="ctr"/>
                <a:lstStyle/>
                <a:p>
                  <a:pPr algn="ctr"/>
                  <a:endParaRPr/>
                </a:p>
              </p:txBody>
            </p:sp>
            <p:sp>
              <p:nvSpPr>
                <p:cNvPr id="38" name="Freeform: Shape 189"/>
                <p:cNvSpPr/>
                <p:nvPr/>
              </p:nvSpPr>
              <p:spPr bwMode="auto">
                <a:xfrm>
                  <a:off x="240" y="0"/>
                  <a:ext cx="337" cy="385"/>
                </a:xfrm>
                <a:custGeom>
                  <a:avLst/>
                  <a:gdLst>
                    <a:gd name="T0" fmla="*/ 0 w 21345"/>
                    <a:gd name="T1" fmla="*/ 0 h 21376"/>
                    <a:gd name="T2" fmla="*/ 0 w 21345"/>
                    <a:gd name="T3" fmla="*/ 0 h 21376"/>
                    <a:gd name="T4" fmla="*/ 0 w 21345"/>
                    <a:gd name="T5" fmla="*/ 0 h 21376"/>
                    <a:gd name="T6" fmla="*/ 0 w 21345"/>
                    <a:gd name="T7" fmla="*/ 0 h 21376"/>
                    <a:gd name="T8" fmla="*/ 0 w 21345"/>
                    <a:gd name="T9" fmla="*/ 0 h 21376"/>
                    <a:gd name="T10" fmla="*/ 0 w 21345"/>
                    <a:gd name="T11" fmla="*/ 0 h 21376"/>
                    <a:gd name="T12" fmla="*/ 0 w 21345"/>
                    <a:gd name="T13" fmla="*/ 0 h 21376"/>
                    <a:gd name="T14" fmla="*/ 0 w 21345"/>
                    <a:gd name="T15" fmla="*/ 0 h 21376"/>
                    <a:gd name="T16" fmla="*/ 0 w 21345"/>
                    <a:gd name="T17" fmla="*/ 0 h 21376"/>
                    <a:gd name="T18" fmla="*/ 0 w 21345"/>
                    <a:gd name="T19" fmla="*/ 0 h 21376"/>
                    <a:gd name="T20" fmla="*/ 0 w 21345"/>
                    <a:gd name="T21" fmla="*/ 0 h 21376"/>
                    <a:gd name="T22" fmla="*/ 0 w 21345"/>
                    <a:gd name="T23" fmla="*/ 0 h 213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345" h="21376">
                      <a:moveTo>
                        <a:pt x="7963" y="16438"/>
                      </a:moveTo>
                      <a:lnTo>
                        <a:pt x="20844" y="3060"/>
                      </a:lnTo>
                      <a:cubicBezTo>
                        <a:pt x="21600" y="2274"/>
                        <a:pt x="21488" y="1102"/>
                        <a:pt x="20592" y="438"/>
                      </a:cubicBezTo>
                      <a:cubicBezTo>
                        <a:pt x="19696" y="-224"/>
                        <a:pt x="18359" y="-125"/>
                        <a:pt x="17602" y="661"/>
                      </a:cubicBezTo>
                      <a:lnTo>
                        <a:pt x="4720" y="14039"/>
                      </a:lnTo>
                      <a:cubicBezTo>
                        <a:pt x="3698" y="14005"/>
                        <a:pt x="2666" y="14368"/>
                        <a:pt x="1957" y="15106"/>
                      </a:cubicBezTo>
                      <a:lnTo>
                        <a:pt x="0" y="17139"/>
                      </a:lnTo>
                      <a:cubicBezTo>
                        <a:pt x="266" y="17232"/>
                        <a:pt x="533" y="17334"/>
                        <a:pt x="800" y="17450"/>
                      </a:cubicBezTo>
                      <a:cubicBezTo>
                        <a:pt x="2456" y="18154"/>
                        <a:pt x="4079" y="19406"/>
                        <a:pt x="4942" y="21376"/>
                      </a:cubicBezTo>
                      <a:lnTo>
                        <a:pt x="7225" y="19005"/>
                      </a:lnTo>
                      <a:cubicBezTo>
                        <a:pt x="7936" y="18266"/>
                        <a:pt x="8172" y="17316"/>
                        <a:pt x="7963" y="16438"/>
                      </a:cubicBezTo>
                      <a:close/>
                      <a:moveTo>
                        <a:pt x="7963" y="16438"/>
                      </a:moveTo>
                    </a:path>
                  </a:pathLst>
                </a:custGeom>
                <a:grpFill/>
                <a:ln>
                  <a:noFill/>
                </a:ln>
              </p:spPr>
              <p:txBody>
                <a:bodyPr anchor="ctr"/>
                <a:lstStyle/>
                <a:p>
                  <a:pPr algn="ctr"/>
                  <a:endParaRPr/>
                </a:p>
              </p:txBody>
            </p:sp>
          </p:grpSp>
        </p:grpSp>
        <p:sp>
          <p:nvSpPr>
            <p:cNvPr id="13" name="Rectangle 164"/>
            <p:cNvSpPr/>
            <p:nvPr/>
          </p:nvSpPr>
          <p:spPr>
            <a:xfrm>
              <a:off x="8746260" y="3419006"/>
              <a:ext cx="2587220" cy="246221"/>
            </a:xfrm>
            <a:prstGeom prst="rect">
              <a:avLst/>
            </a:prstGeom>
          </p:spPr>
          <p:txBody>
            <a:bodyPr wrap="none" lIns="144000" tIns="0" rIns="144000" bIns="0">
              <a:normAutofit/>
            </a:bodyPr>
            <a:lstStyle/>
            <a:p>
              <a:r>
                <a:rPr lang="zh-CN" altLang="en-US" sz="1600" b="1" dirty="0">
                  <a:solidFill>
                    <a:srgbClr val="1F4E79"/>
                  </a:solidFill>
                </a:rPr>
                <a:t>解决</a:t>
              </a:r>
              <a:r>
                <a:rPr lang="en-US" altLang="zh-CN" sz="1600" b="1" dirty="0">
                  <a:solidFill>
                    <a:srgbClr val="1F4E79"/>
                  </a:solidFill>
                </a:rPr>
                <a:t>bug</a:t>
              </a:r>
              <a:r>
                <a:rPr lang="zh-CN" altLang="en-US" sz="1600" b="1" dirty="0">
                  <a:solidFill>
                    <a:srgbClr val="1F4E79"/>
                  </a:solidFill>
                </a:rPr>
                <a:t>的能力</a:t>
              </a:r>
            </a:p>
          </p:txBody>
        </p:sp>
        <p:sp>
          <p:nvSpPr>
            <p:cNvPr id="14" name="Rectangle 165"/>
            <p:cNvSpPr/>
            <p:nvPr/>
          </p:nvSpPr>
          <p:spPr>
            <a:xfrm>
              <a:off x="8746260" y="3665227"/>
              <a:ext cx="2587220" cy="536011"/>
            </a:xfrm>
            <a:prstGeom prst="rect">
              <a:avLst/>
            </a:prstGeom>
          </p:spPr>
          <p:txBody>
            <a:bodyPr wrap="square" lIns="144000" tIns="0" rIns="144000" bIns="0">
              <a:normAutofit fontScale="92500" lnSpcReduction="10000"/>
            </a:bodyPr>
            <a:lstStyle/>
            <a:p>
              <a:pPr>
                <a:lnSpc>
                  <a:spcPct val="120000"/>
                </a:lnSpc>
              </a:pPr>
              <a:r>
                <a:rPr lang="zh-CN" altLang="en-US" sz="1100" dirty="0">
                  <a:solidFill>
                    <a:schemeClr val="dk1">
                      <a:lumMod val="100000"/>
                    </a:schemeClr>
                  </a:solidFill>
                </a:rPr>
                <a:t>往往我们找到了</a:t>
              </a:r>
              <a:r>
                <a:rPr lang="en-US" altLang="zh-CN" sz="1100" dirty="0">
                  <a:solidFill>
                    <a:schemeClr val="dk1">
                      <a:lumMod val="100000"/>
                    </a:schemeClr>
                  </a:solidFill>
                </a:rPr>
                <a:t>BUG</a:t>
              </a:r>
              <a:r>
                <a:rPr lang="zh-CN" altLang="en-US" sz="1100" dirty="0">
                  <a:solidFill>
                    <a:schemeClr val="dk1">
                      <a:lumMod val="100000"/>
                    </a:schemeClr>
                  </a:solidFill>
                </a:rPr>
                <a:t>却不能使用最优解决方案，这里是我们的积累不够。</a:t>
              </a:r>
              <a:br>
                <a:rPr lang="zh-CN" altLang="en-US" sz="1100" dirty="0">
                  <a:solidFill>
                    <a:schemeClr val="dk1">
                      <a:lumMod val="100000"/>
                    </a:schemeClr>
                  </a:solidFill>
                </a:rPr>
              </a:br>
              <a:endParaRPr lang="zh-CN" altLang="en-US" sz="1100" dirty="0">
                <a:solidFill>
                  <a:schemeClr val="dk1">
                    <a:lumMod val="100000"/>
                  </a:schemeClr>
                </a:solidFill>
              </a:endParaRPr>
            </a:p>
          </p:txBody>
        </p:sp>
      </p:grpSp>
      <p:grpSp>
        <p:nvGrpSpPr>
          <p:cNvPr id="111" name="千图PPT彼岸天：ID 8661124库_组合 110"/>
          <p:cNvGrpSpPr/>
          <p:nvPr>
            <p:custDataLst>
              <p:tags r:id="rId6"/>
            </p:custDataLst>
          </p:nvPr>
        </p:nvGrpSpPr>
        <p:grpSpPr>
          <a:xfrm>
            <a:off x="8203336" y="5023032"/>
            <a:ext cx="3450460" cy="1324502"/>
            <a:chOff x="8203336" y="5023032"/>
            <a:chExt cx="3450460" cy="1324502"/>
          </a:xfrm>
        </p:grpSpPr>
        <p:grpSp>
          <p:nvGrpSpPr>
            <p:cNvPr id="10" name="Group 161"/>
            <p:cNvGrpSpPr/>
            <p:nvPr/>
          </p:nvGrpSpPr>
          <p:grpSpPr>
            <a:xfrm>
              <a:off x="8203336" y="5074916"/>
              <a:ext cx="489858" cy="489858"/>
              <a:chOff x="6262908" y="4599335"/>
              <a:chExt cx="1016000" cy="1016000"/>
            </a:xfrm>
            <a:effectLst/>
          </p:grpSpPr>
          <p:sp>
            <p:nvSpPr>
              <p:cNvPr id="17" name="Oval 168"/>
              <p:cNvSpPr/>
              <p:nvPr/>
            </p:nvSpPr>
            <p:spPr>
              <a:xfrm>
                <a:off x="6262908" y="4599335"/>
                <a:ext cx="1016000" cy="1016000"/>
              </a:xfrm>
              <a:prstGeom prst="ellipse">
                <a:avLst/>
              </a:prstGeom>
              <a:solidFill>
                <a:srgbClr val="1F4E7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p>
            </p:txBody>
          </p:sp>
          <p:grpSp>
            <p:nvGrpSpPr>
              <p:cNvPr id="18" name="Group 169"/>
              <p:cNvGrpSpPr/>
              <p:nvPr/>
            </p:nvGrpSpPr>
            <p:grpSpPr bwMode="auto">
              <a:xfrm>
                <a:off x="6591562" y="4912675"/>
                <a:ext cx="373277" cy="373276"/>
                <a:chOff x="0" y="0"/>
                <a:chExt cx="571" cy="576"/>
              </a:xfrm>
              <a:solidFill>
                <a:srgbClr val="FFFFFF"/>
              </a:solidFill>
            </p:grpSpPr>
            <p:sp>
              <p:nvSpPr>
                <p:cNvPr id="19" name="Freeform: Shape 170"/>
                <p:cNvSpPr/>
                <p:nvPr/>
              </p:nvSpPr>
              <p:spPr bwMode="auto">
                <a:xfrm>
                  <a:off x="88" y="368"/>
                  <a:ext cx="182" cy="20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0" y="0"/>
                      </a:moveTo>
                      <a:lnTo>
                        <a:pt x="4113" y="5025"/>
                      </a:lnTo>
                      <a:lnTo>
                        <a:pt x="4113" y="18406"/>
                      </a:lnTo>
                      <a:cubicBezTo>
                        <a:pt x="4113" y="20169"/>
                        <a:pt x="5748" y="21600"/>
                        <a:pt x="7763" y="21600"/>
                      </a:cubicBezTo>
                      <a:lnTo>
                        <a:pt x="17951" y="21600"/>
                      </a:lnTo>
                      <a:cubicBezTo>
                        <a:pt x="19966" y="21600"/>
                        <a:pt x="21600" y="20169"/>
                        <a:pt x="21600" y="18406"/>
                      </a:cubicBezTo>
                      <a:lnTo>
                        <a:pt x="17434" y="5025"/>
                      </a:lnTo>
                      <a:lnTo>
                        <a:pt x="19779" y="1821"/>
                      </a:lnTo>
                      <a:cubicBezTo>
                        <a:pt x="14571" y="906"/>
                        <a:pt x="9477" y="313"/>
                        <a:pt x="5095" y="313"/>
                      </a:cubicBezTo>
                      <a:cubicBezTo>
                        <a:pt x="3263" y="313"/>
                        <a:pt x="1571" y="201"/>
                        <a:pt x="0" y="0"/>
                      </a:cubicBezTo>
                      <a:close/>
                      <a:moveTo>
                        <a:pt x="0" y="0"/>
                      </a:moveTo>
                    </a:path>
                  </a:pathLst>
                </a:custGeom>
                <a:grpFill/>
                <a:ln>
                  <a:noFill/>
                </a:ln>
              </p:spPr>
              <p:txBody>
                <a:bodyPr anchor="ctr"/>
                <a:lstStyle/>
                <a:p>
                  <a:pPr algn="ctr"/>
                  <a:endParaRPr/>
                </a:p>
              </p:txBody>
            </p:sp>
            <p:sp>
              <p:nvSpPr>
                <p:cNvPr id="20" name="Freeform: Shape 171"/>
                <p:cNvSpPr/>
                <p:nvPr/>
              </p:nvSpPr>
              <p:spPr bwMode="auto">
                <a:xfrm>
                  <a:off x="176" y="0"/>
                  <a:ext cx="395" cy="43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15750"/>
                      </a:moveTo>
                      <a:cubicBezTo>
                        <a:pt x="8522" y="16492"/>
                        <a:pt x="20175" y="20356"/>
                        <a:pt x="21600" y="21600"/>
                      </a:cubicBezTo>
                      <a:lnTo>
                        <a:pt x="21600" y="0"/>
                      </a:lnTo>
                      <a:cubicBezTo>
                        <a:pt x="19877" y="1348"/>
                        <a:pt x="8354" y="5075"/>
                        <a:pt x="0" y="5783"/>
                      </a:cubicBezTo>
                      <a:lnTo>
                        <a:pt x="0" y="15750"/>
                      </a:lnTo>
                      <a:close/>
                      <a:moveTo>
                        <a:pt x="0" y="15750"/>
                      </a:moveTo>
                    </a:path>
                  </a:pathLst>
                </a:custGeom>
                <a:grpFill/>
                <a:ln>
                  <a:noFill/>
                </a:ln>
              </p:spPr>
              <p:txBody>
                <a:bodyPr anchor="ctr"/>
                <a:lstStyle/>
                <a:p>
                  <a:pPr algn="ctr"/>
                  <a:endParaRPr/>
                </a:p>
              </p:txBody>
            </p:sp>
            <p:sp>
              <p:nvSpPr>
                <p:cNvPr id="21" name="Freeform: Shape 172"/>
                <p:cNvSpPr/>
                <p:nvPr/>
              </p:nvSpPr>
              <p:spPr bwMode="auto">
                <a:xfrm>
                  <a:off x="0" y="120"/>
                  <a:ext cx="114" cy="19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21600" y="21600"/>
                      </a:moveTo>
                      <a:lnTo>
                        <a:pt x="21600" y="0"/>
                      </a:lnTo>
                      <a:cubicBezTo>
                        <a:pt x="4123" y="761"/>
                        <a:pt x="0" y="7019"/>
                        <a:pt x="0" y="10870"/>
                      </a:cubicBezTo>
                      <a:cubicBezTo>
                        <a:pt x="0" y="15025"/>
                        <a:pt x="3935" y="20934"/>
                        <a:pt x="21600" y="21600"/>
                      </a:cubicBezTo>
                      <a:close/>
                      <a:moveTo>
                        <a:pt x="21600" y="21600"/>
                      </a:moveTo>
                    </a:path>
                  </a:pathLst>
                </a:custGeom>
                <a:grpFill/>
                <a:ln>
                  <a:noFill/>
                </a:ln>
              </p:spPr>
              <p:txBody>
                <a:bodyPr anchor="ctr"/>
                <a:lstStyle/>
                <a:p>
                  <a:pPr algn="ctr"/>
                  <a:endParaRPr/>
                </a:p>
              </p:txBody>
            </p:sp>
          </p:grpSp>
        </p:grpSp>
        <p:sp>
          <p:nvSpPr>
            <p:cNvPr id="15" name="Rectangle 166"/>
            <p:cNvSpPr/>
            <p:nvPr/>
          </p:nvSpPr>
          <p:spPr>
            <a:xfrm>
              <a:off x="8746260" y="5023032"/>
              <a:ext cx="2587220" cy="246221"/>
            </a:xfrm>
            <a:prstGeom prst="rect">
              <a:avLst/>
            </a:prstGeom>
          </p:spPr>
          <p:txBody>
            <a:bodyPr wrap="none" lIns="144000" tIns="0" rIns="144000" bIns="0">
              <a:normAutofit/>
            </a:bodyPr>
            <a:lstStyle/>
            <a:p>
              <a:r>
                <a:rPr lang="zh-CN" altLang="en-US" sz="1600" b="1" dirty="0">
                  <a:solidFill>
                    <a:srgbClr val="1F4E79"/>
                  </a:solidFill>
                </a:rPr>
                <a:t>技术学习能力</a:t>
              </a:r>
            </a:p>
          </p:txBody>
        </p:sp>
        <p:sp>
          <p:nvSpPr>
            <p:cNvPr id="16" name="Rectangle 167"/>
            <p:cNvSpPr/>
            <p:nvPr/>
          </p:nvSpPr>
          <p:spPr>
            <a:xfrm>
              <a:off x="8746260" y="5269253"/>
              <a:ext cx="2907536" cy="1078281"/>
            </a:xfrm>
            <a:prstGeom prst="rect">
              <a:avLst/>
            </a:prstGeom>
          </p:spPr>
          <p:txBody>
            <a:bodyPr wrap="square" lIns="144000" tIns="0" rIns="144000" bIns="0">
              <a:normAutofit fontScale="92500"/>
            </a:bodyPr>
            <a:lstStyle/>
            <a:p>
              <a:pPr>
                <a:lnSpc>
                  <a:spcPct val="120000"/>
                </a:lnSpc>
              </a:pPr>
              <a:r>
                <a:rPr lang="zh-CN" altLang="en-US" sz="1100" dirty="0">
                  <a:solidFill>
                    <a:schemeClr val="dk1">
                      <a:lumMod val="100000"/>
                    </a:schemeClr>
                  </a:solidFill>
                </a:rPr>
                <a:t>虽然我们是按照各自的任务去完成的每一项，可能没有办法涉及到别人的板块，但是我通过改</a:t>
              </a:r>
              <a:r>
                <a:rPr lang="en-US" altLang="zh-CN" sz="1100" dirty="0">
                  <a:solidFill>
                    <a:schemeClr val="dk1">
                      <a:lumMod val="100000"/>
                    </a:schemeClr>
                  </a:solidFill>
                </a:rPr>
                <a:t>Bug,</a:t>
              </a:r>
              <a:r>
                <a:rPr lang="zh-CN" altLang="en-US" sz="1100" dirty="0">
                  <a:solidFill>
                    <a:schemeClr val="dk1">
                      <a:lumMod val="100000"/>
                    </a:schemeClr>
                  </a:solidFill>
                </a:rPr>
                <a:t>不断地去学习和记忆后台、表单验证、</a:t>
              </a:r>
              <a:r>
                <a:rPr lang="en-US" altLang="zh-CN" sz="1100" dirty="0">
                  <a:solidFill>
                    <a:schemeClr val="dk1">
                      <a:lumMod val="100000"/>
                    </a:schemeClr>
                  </a:solidFill>
                </a:rPr>
                <a:t>ajax</a:t>
              </a:r>
              <a:r>
                <a:rPr lang="zh-CN" altLang="en-US" sz="1100" dirty="0">
                  <a:solidFill>
                    <a:schemeClr val="dk1">
                      <a:lumMod val="100000"/>
                    </a:schemeClr>
                  </a:solidFill>
                </a:rPr>
                <a:t>的写法和用法，这也是我的收获。</a:t>
              </a:r>
              <a:br>
                <a:rPr lang="zh-CN" altLang="en-US" sz="1100" dirty="0">
                  <a:solidFill>
                    <a:schemeClr val="dk1">
                      <a:lumMod val="100000"/>
                    </a:schemeClr>
                  </a:solidFill>
                </a:rPr>
              </a:br>
              <a:endParaRPr lang="zh-CN" altLang="en-US" sz="1100" dirty="0">
                <a:solidFill>
                  <a:schemeClr val="dk1">
                    <a:lumMod val="100000"/>
                  </a:schemeClr>
                </a:solidFill>
              </a:endParaRPr>
            </a:p>
          </p:txBody>
        </p:sp>
      </p:grpSp>
      <p:cxnSp>
        <p:nvCxnSpPr>
          <p:cNvPr id="114"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116" name="矩形 115"/>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问题与收获</a:t>
            </a:r>
          </a:p>
        </p:txBody>
      </p:sp>
      <p:sp>
        <p:nvSpPr>
          <p:cNvPr id="117" name="矩形 116"/>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118" name="Rectangle 196">
            <a:extLst>
              <a:ext uri="{FF2B5EF4-FFF2-40B4-BE49-F238E27FC236}">
                <a16:creationId xmlns:a16="http://schemas.microsoft.com/office/drawing/2014/main" id="{2B79C729-ED1E-49B6-8AA9-2A979F17B757}"/>
              </a:ext>
            </a:extLst>
          </p:cNvPr>
          <p:cNvSpPr/>
          <p:nvPr/>
        </p:nvSpPr>
        <p:spPr>
          <a:xfrm>
            <a:off x="913490" y="1945460"/>
            <a:ext cx="2758942" cy="1030450"/>
          </a:xfrm>
          <a:prstGeom prst="rect">
            <a:avLst/>
          </a:prstGeom>
        </p:spPr>
        <p:txBody>
          <a:bodyPr wrap="square" lIns="144000" tIns="0" rIns="144000" bIns="0">
            <a:normAutofit fontScale="92500" lnSpcReduction="10000"/>
          </a:bodyPr>
          <a:lstStyle/>
          <a:p>
            <a:pPr algn="r">
              <a:lnSpc>
                <a:spcPct val="120000"/>
              </a:lnSpc>
            </a:pPr>
            <a:r>
              <a:rPr lang="zh-CN" altLang="en-US" sz="1100" dirty="0">
                <a:solidFill>
                  <a:schemeClr val="dk1">
                    <a:lumMod val="100000"/>
                  </a:schemeClr>
                </a:solidFill>
              </a:rPr>
              <a:t>审美能力是很重要的一部分，我们这个招新网站界面也是在不断的修改。尽管有时候个人审美不差，但是要符合大众审美最好的解决方法就是不断地借鉴周围人正确的意见不断修改。</a:t>
            </a:r>
            <a:br>
              <a:rPr lang="zh-CN" altLang="en-US" sz="1100" dirty="0">
                <a:solidFill>
                  <a:schemeClr val="dk1">
                    <a:lumMod val="100000"/>
                  </a:schemeClr>
                </a:solidFill>
              </a:rPr>
            </a:br>
            <a:endParaRPr lang="zh-CN" altLang="en-US" sz="1100" dirty="0">
              <a:solidFill>
                <a:schemeClr val="dk1">
                  <a:lumMod val="100000"/>
                </a:schemeClr>
              </a:solidFill>
            </a:endParaRPr>
          </a:p>
        </p:txBody>
      </p:sp>
      <p:sp>
        <p:nvSpPr>
          <p:cNvPr id="119" name="Rectangle 165">
            <a:extLst>
              <a:ext uri="{FF2B5EF4-FFF2-40B4-BE49-F238E27FC236}">
                <a16:creationId xmlns:a16="http://schemas.microsoft.com/office/drawing/2014/main" id="{9E0FC769-8178-49BA-94D4-4B7EC959924C}"/>
              </a:ext>
            </a:extLst>
          </p:cNvPr>
          <p:cNvSpPr/>
          <p:nvPr/>
        </p:nvSpPr>
        <p:spPr>
          <a:xfrm>
            <a:off x="8606413" y="1991141"/>
            <a:ext cx="3047383" cy="852292"/>
          </a:xfrm>
          <a:prstGeom prst="rect">
            <a:avLst/>
          </a:prstGeom>
        </p:spPr>
        <p:txBody>
          <a:bodyPr wrap="square" lIns="144000" tIns="0" rIns="144000" bIns="0">
            <a:normAutofit fontScale="92500" lnSpcReduction="10000"/>
          </a:bodyPr>
          <a:lstStyle/>
          <a:p>
            <a:pPr>
              <a:lnSpc>
                <a:spcPct val="120000"/>
              </a:lnSpc>
            </a:pPr>
            <a:r>
              <a:rPr lang="zh-CN" altLang="en-US" sz="1100" dirty="0">
                <a:solidFill>
                  <a:schemeClr val="dk1">
                    <a:lumMod val="100000"/>
                  </a:schemeClr>
                </a:solidFill>
              </a:rPr>
              <a:t>找</a:t>
            </a:r>
            <a:r>
              <a:rPr lang="en-US" altLang="zh-CN" sz="1100" dirty="0">
                <a:solidFill>
                  <a:schemeClr val="dk1">
                    <a:lumMod val="100000"/>
                  </a:schemeClr>
                </a:solidFill>
              </a:rPr>
              <a:t>BUG</a:t>
            </a:r>
            <a:r>
              <a:rPr lang="zh-CN" altLang="en-US" sz="1100" dirty="0">
                <a:solidFill>
                  <a:schemeClr val="dk1">
                    <a:lumMod val="100000"/>
                  </a:schemeClr>
                </a:solidFill>
              </a:rPr>
              <a:t>是我们很欠缺的地方，我们通常都是按照正常思维思考问题，按照正常思维去建立项目的功能，缺少了反向思维的能力，不太能考虑到用户会出现什么样的问题。</a:t>
            </a:r>
            <a:br>
              <a:rPr lang="zh-CN" altLang="en-US" sz="1100" dirty="0">
                <a:solidFill>
                  <a:schemeClr val="dk1">
                    <a:lumMod val="100000"/>
                  </a:schemeClr>
                </a:solidFill>
              </a:rPr>
            </a:br>
            <a:endParaRPr lang="zh-CN" altLang="en-US" sz="1100" dirty="0">
              <a:solidFill>
                <a:schemeClr val="dk1">
                  <a:lumMod val="100000"/>
                </a:schemeClr>
              </a:solidFill>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7" presetClass="entr" presetSubtype="1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strVal val="#ppt_h"/>
                                          </p:val>
                                        </p:tav>
                                        <p:tav tm="100000">
                                          <p:val>
                                            <p:strVal val="#ppt_h"/>
                                          </p:val>
                                        </p:tav>
                                      </p:tavLst>
                                    </p:anim>
                                  </p:childTnLst>
                                </p:cTn>
                              </p:par>
                            </p:childTnLst>
                          </p:cTn>
                        </p:par>
                        <p:par>
                          <p:cTn id="15" fill="hold">
                            <p:stCondLst>
                              <p:cond delay="1000"/>
                            </p:stCondLst>
                            <p:childTnLst>
                              <p:par>
                                <p:cTn id="16" presetID="17" presetClass="entr" presetSubtype="10" fill="hold" nodeType="afterEffect">
                                  <p:stCondLst>
                                    <p:cond delay="0"/>
                                  </p:stCondLst>
                                  <p:childTnLst>
                                    <p:set>
                                      <p:cBhvr>
                                        <p:cTn id="17" dur="1" fill="hold">
                                          <p:stCondLst>
                                            <p:cond delay="0"/>
                                          </p:stCondLst>
                                        </p:cTn>
                                        <p:tgtEl>
                                          <p:spTgt spid="109"/>
                                        </p:tgtEl>
                                        <p:attrNameLst>
                                          <p:attrName>style.visibility</p:attrName>
                                        </p:attrNameLst>
                                      </p:cBhvr>
                                      <p:to>
                                        <p:strVal val="visible"/>
                                      </p:to>
                                    </p:set>
                                    <p:anim calcmode="lin" valueType="num">
                                      <p:cBhvr>
                                        <p:cTn id="18" dur="500" fill="hold"/>
                                        <p:tgtEl>
                                          <p:spTgt spid="109"/>
                                        </p:tgtEl>
                                        <p:attrNameLst>
                                          <p:attrName>ppt_w</p:attrName>
                                        </p:attrNameLst>
                                      </p:cBhvr>
                                      <p:tavLst>
                                        <p:tav tm="0">
                                          <p:val>
                                            <p:fltVal val="0"/>
                                          </p:val>
                                        </p:tav>
                                        <p:tav tm="100000">
                                          <p:val>
                                            <p:strVal val="#ppt_w"/>
                                          </p:val>
                                        </p:tav>
                                      </p:tavLst>
                                    </p:anim>
                                    <p:anim calcmode="lin" valueType="num">
                                      <p:cBhvr>
                                        <p:cTn id="19" dur="500" fill="hold"/>
                                        <p:tgtEl>
                                          <p:spTgt spid="109"/>
                                        </p:tgtEl>
                                        <p:attrNameLst>
                                          <p:attrName>ppt_h</p:attrName>
                                        </p:attrNameLst>
                                      </p:cBhvr>
                                      <p:tavLst>
                                        <p:tav tm="0">
                                          <p:val>
                                            <p:strVal val="#ppt_h"/>
                                          </p:val>
                                        </p:tav>
                                        <p:tav tm="100000">
                                          <p:val>
                                            <p:strVal val="#ppt_h"/>
                                          </p:val>
                                        </p:tav>
                                      </p:tavLst>
                                    </p:anim>
                                  </p:childTnLst>
                                </p:cTn>
                              </p:par>
                            </p:childTnLst>
                          </p:cTn>
                        </p:par>
                        <p:par>
                          <p:cTn id="20" fill="hold">
                            <p:stCondLst>
                              <p:cond delay="1500"/>
                            </p:stCondLst>
                            <p:childTnLst>
                              <p:par>
                                <p:cTn id="21" presetID="17" presetClass="entr" presetSubtype="1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 calcmode="lin" valueType="num">
                                      <p:cBhvr>
                                        <p:cTn id="23" dur="500" fill="hold"/>
                                        <p:tgtEl>
                                          <p:spTgt spid="110"/>
                                        </p:tgtEl>
                                        <p:attrNameLst>
                                          <p:attrName>ppt_w</p:attrName>
                                        </p:attrNameLst>
                                      </p:cBhvr>
                                      <p:tavLst>
                                        <p:tav tm="0">
                                          <p:val>
                                            <p:fltVal val="0"/>
                                          </p:val>
                                        </p:tav>
                                        <p:tav tm="100000">
                                          <p:val>
                                            <p:strVal val="#ppt_w"/>
                                          </p:val>
                                        </p:tav>
                                      </p:tavLst>
                                    </p:anim>
                                    <p:anim calcmode="lin" valueType="num">
                                      <p:cBhvr>
                                        <p:cTn id="24" dur="500" fill="hold"/>
                                        <p:tgtEl>
                                          <p:spTgt spid="110"/>
                                        </p:tgtEl>
                                        <p:attrNameLst>
                                          <p:attrName>ppt_h</p:attrName>
                                        </p:attrNameLst>
                                      </p:cBhvr>
                                      <p:tavLst>
                                        <p:tav tm="0">
                                          <p:val>
                                            <p:strVal val="#ppt_h"/>
                                          </p:val>
                                        </p:tav>
                                        <p:tav tm="100000">
                                          <p:val>
                                            <p:strVal val="#ppt_h"/>
                                          </p:val>
                                        </p:tav>
                                      </p:tavLst>
                                    </p:anim>
                                  </p:childTnLst>
                                </p:cTn>
                              </p:par>
                            </p:childTnLst>
                          </p:cTn>
                        </p:par>
                        <p:par>
                          <p:cTn id="25" fill="hold">
                            <p:stCondLst>
                              <p:cond delay="2000"/>
                            </p:stCondLst>
                            <p:childTnLst>
                              <p:par>
                                <p:cTn id="26" presetID="17" presetClass="entr" presetSubtype="10" fill="hold" nodeType="afterEffect">
                                  <p:stCondLst>
                                    <p:cond delay="0"/>
                                  </p:stCondLst>
                                  <p:childTnLst>
                                    <p:set>
                                      <p:cBhvr>
                                        <p:cTn id="27" dur="1" fill="hold">
                                          <p:stCondLst>
                                            <p:cond delay="0"/>
                                          </p:stCondLst>
                                        </p:cTn>
                                        <p:tgtEl>
                                          <p:spTgt spid="111"/>
                                        </p:tgtEl>
                                        <p:attrNameLst>
                                          <p:attrName>style.visibility</p:attrName>
                                        </p:attrNameLst>
                                      </p:cBhvr>
                                      <p:to>
                                        <p:strVal val="visible"/>
                                      </p:to>
                                    </p:set>
                                    <p:anim calcmode="lin" valueType="num">
                                      <p:cBhvr>
                                        <p:cTn id="28" dur="500" fill="hold"/>
                                        <p:tgtEl>
                                          <p:spTgt spid="111"/>
                                        </p:tgtEl>
                                        <p:attrNameLst>
                                          <p:attrName>ppt_w</p:attrName>
                                        </p:attrNameLst>
                                      </p:cBhvr>
                                      <p:tavLst>
                                        <p:tav tm="0">
                                          <p:val>
                                            <p:fltVal val="0"/>
                                          </p:val>
                                        </p:tav>
                                        <p:tav tm="100000">
                                          <p:val>
                                            <p:strVal val="#ppt_w"/>
                                          </p:val>
                                        </p:tav>
                                      </p:tavLst>
                                    </p:anim>
                                    <p:anim calcmode="lin" valueType="num">
                                      <p:cBhvr>
                                        <p:cTn id="29" dur="500" fill="hold"/>
                                        <p:tgtEl>
                                          <p:spTgt spid="111"/>
                                        </p:tgtEl>
                                        <p:attrNameLst>
                                          <p:attrName>ppt_h</p:attrName>
                                        </p:attrNameLst>
                                      </p:cBhvr>
                                      <p:tavLst>
                                        <p:tav tm="0">
                                          <p:val>
                                            <p:strVal val="#ppt_h"/>
                                          </p:val>
                                        </p:tav>
                                        <p:tav tm="100000">
                                          <p:val>
                                            <p:strVal val="#ppt_h"/>
                                          </p:val>
                                        </p:tav>
                                      </p:tavLst>
                                    </p:anim>
                                  </p:childTnLst>
                                </p:cTn>
                              </p:par>
                            </p:childTnLst>
                          </p:cTn>
                        </p:par>
                        <p:par>
                          <p:cTn id="30" fill="hold">
                            <p:stCondLst>
                              <p:cond delay="2500"/>
                            </p:stCondLst>
                            <p:childTnLst>
                              <p:par>
                                <p:cTn id="31" presetID="17" presetClass="entr" presetSubtype="10" fill="hold" nodeType="afterEffect">
                                  <p:stCondLst>
                                    <p:cond delay="0"/>
                                  </p:stCondLst>
                                  <p:childTnLst>
                                    <p:set>
                                      <p:cBhvr>
                                        <p:cTn id="32" dur="1" fill="hold">
                                          <p:stCondLst>
                                            <p:cond delay="0"/>
                                          </p:stCondLst>
                                        </p:cTn>
                                        <p:tgtEl>
                                          <p:spTgt spid="112"/>
                                        </p:tgtEl>
                                        <p:attrNameLst>
                                          <p:attrName>style.visibility</p:attrName>
                                        </p:attrNameLst>
                                      </p:cBhvr>
                                      <p:to>
                                        <p:strVal val="visible"/>
                                      </p:to>
                                    </p:set>
                                    <p:anim calcmode="lin" valueType="num">
                                      <p:cBhvr>
                                        <p:cTn id="33" dur="500" fill="hold"/>
                                        <p:tgtEl>
                                          <p:spTgt spid="112"/>
                                        </p:tgtEl>
                                        <p:attrNameLst>
                                          <p:attrName>ppt_w</p:attrName>
                                        </p:attrNameLst>
                                      </p:cBhvr>
                                      <p:tavLst>
                                        <p:tav tm="0">
                                          <p:val>
                                            <p:fltVal val="0"/>
                                          </p:val>
                                        </p:tav>
                                        <p:tav tm="100000">
                                          <p:val>
                                            <p:strVal val="#ppt_w"/>
                                          </p:val>
                                        </p:tav>
                                      </p:tavLst>
                                    </p:anim>
                                    <p:anim calcmode="lin" valueType="num">
                                      <p:cBhvr>
                                        <p:cTn id="34" dur="500" fill="hold"/>
                                        <p:tgtEl>
                                          <p:spTgt spid="112"/>
                                        </p:tgtEl>
                                        <p:attrNameLst>
                                          <p:attrName>ppt_h</p:attrName>
                                        </p:attrNameLst>
                                      </p:cBhvr>
                                      <p:tavLst>
                                        <p:tav tm="0">
                                          <p:val>
                                            <p:strVal val="#ppt_h"/>
                                          </p:val>
                                        </p:tav>
                                        <p:tav tm="100000">
                                          <p:val>
                                            <p:strVal val="#ppt_h"/>
                                          </p:val>
                                        </p:tav>
                                      </p:tavLst>
                                    </p:anim>
                                  </p:childTnLst>
                                </p:cTn>
                              </p:par>
                            </p:childTnLst>
                          </p:cTn>
                        </p:par>
                        <p:par>
                          <p:cTn id="35" fill="hold">
                            <p:stCondLst>
                              <p:cond delay="3000"/>
                            </p:stCondLst>
                            <p:childTnLst>
                              <p:par>
                                <p:cTn id="36" presetID="17" presetClass="entr" presetSubtype="10" fill="hold" nodeType="afterEffect">
                                  <p:stCondLst>
                                    <p:cond delay="0"/>
                                  </p:stCondLst>
                                  <p:childTnLst>
                                    <p:set>
                                      <p:cBhvr>
                                        <p:cTn id="37" dur="1" fill="hold">
                                          <p:stCondLst>
                                            <p:cond delay="0"/>
                                          </p:stCondLst>
                                        </p:cTn>
                                        <p:tgtEl>
                                          <p:spTgt spid="113"/>
                                        </p:tgtEl>
                                        <p:attrNameLst>
                                          <p:attrName>style.visibility</p:attrName>
                                        </p:attrNameLst>
                                      </p:cBhvr>
                                      <p:to>
                                        <p:strVal val="visible"/>
                                      </p:to>
                                    </p:set>
                                    <p:anim calcmode="lin" valueType="num">
                                      <p:cBhvr>
                                        <p:cTn id="38" dur="500" fill="hold"/>
                                        <p:tgtEl>
                                          <p:spTgt spid="113"/>
                                        </p:tgtEl>
                                        <p:attrNameLst>
                                          <p:attrName>ppt_w</p:attrName>
                                        </p:attrNameLst>
                                      </p:cBhvr>
                                      <p:tavLst>
                                        <p:tav tm="0">
                                          <p:val>
                                            <p:fltVal val="0"/>
                                          </p:val>
                                        </p:tav>
                                        <p:tav tm="100000">
                                          <p:val>
                                            <p:strVal val="#ppt_w"/>
                                          </p:val>
                                        </p:tav>
                                      </p:tavLst>
                                    </p:anim>
                                    <p:anim calcmode="lin" valueType="num">
                                      <p:cBhvr>
                                        <p:cTn id="39" dur="500" fill="hold"/>
                                        <p:tgtEl>
                                          <p:spTgt spid="1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descr="500214405.jpg"/>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b="7876"/>
          <a:stretch>
            <a:fillRect/>
          </a:stretch>
        </p:blipFill>
        <p:spPr>
          <a:xfrm>
            <a:off x="583193" y="1939359"/>
            <a:ext cx="11184517" cy="4353931"/>
          </a:xfrm>
          <a:prstGeom prst="rect">
            <a:avLst/>
          </a:prstGeom>
        </p:spPr>
      </p:pic>
      <p:sp>
        <p:nvSpPr>
          <p:cNvPr id="14" name="矩形 13"/>
          <p:cNvSpPr/>
          <p:nvPr/>
        </p:nvSpPr>
        <p:spPr>
          <a:xfrm>
            <a:off x="-1" y="3155903"/>
            <a:ext cx="6232549" cy="2321325"/>
          </a:xfrm>
          <a:prstGeom prst="rect">
            <a:avLst/>
          </a:prstGeom>
          <a:solidFill>
            <a:srgbClr val="1F4E7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2" name="矩形 21"/>
          <p:cNvSpPr/>
          <p:nvPr/>
        </p:nvSpPr>
        <p:spPr>
          <a:xfrm>
            <a:off x="11762762" y="189"/>
            <a:ext cx="429237" cy="970939"/>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4" name="PA_矩形 12"/>
          <p:cNvSpPr/>
          <p:nvPr>
            <p:custDataLst>
              <p:tags r:id="rId1"/>
            </p:custDataLst>
          </p:nvPr>
        </p:nvSpPr>
        <p:spPr>
          <a:xfrm>
            <a:off x="878453" y="4470597"/>
            <a:ext cx="4836851" cy="600164"/>
          </a:xfrm>
          <a:prstGeom prst="rect">
            <a:avLst/>
          </a:prstGeom>
        </p:spPr>
        <p:txBody>
          <a:bodyPr wrap="square">
            <a:spAutoFit/>
          </a:bodyPr>
          <a:lstStyle/>
          <a:p>
            <a:pPr>
              <a:spcBef>
                <a:spcPts val="600"/>
              </a:spcBef>
            </a:pPr>
            <a:r>
              <a:rPr lang="en-US" altLang="zh-CN" sz="1400" dirty="0">
                <a:solidFill>
                  <a:schemeClr val="bg1"/>
                </a:solidFill>
                <a:latin typeface="+mj-lt"/>
              </a:rPr>
              <a:t>If we can only encounter each other rather than stay with </a:t>
            </a:r>
          </a:p>
          <a:p>
            <a:pPr>
              <a:spcBef>
                <a:spcPts val="600"/>
              </a:spcBef>
            </a:pPr>
            <a:r>
              <a:rPr lang="en-US" altLang="zh-CN" sz="1400" dirty="0">
                <a:solidFill>
                  <a:schemeClr val="bg1"/>
                </a:solidFill>
                <a:latin typeface="+mj-lt"/>
              </a:rPr>
              <a:t>each  other then I wish we had never encountered.</a:t>
            </a:r>
            <a:endParaRPr lang="en-US" altLang="zh-CN" sz="1400" dirty="0">
              <a:solidFill>
                <a:schemeClr val="bg1"/>
              </a:solidFill>
              <a:latin typeface="+mj-lt"/>
              <a:ea typeface="汉仪旗黑-35S" panose="00020600040101010101" pitchFamily="18" charset="-122"/>
            </a:endParaRPr>
          </a:p>
        </p:txBody>
      </p:sp>
      <p:sp>
        <p:nvSpPr>
          <p:cNvPr id="25" name="PA_文本框 13"/>
          <p:cNvSpPr txBox="1"/>
          <p:nvPr>
            <p:custDataLst>
              <p:tags r:id="rId2"/>
            </p:custDataLst>
          </p:nvPr>
        </p:nvSpPr>
        <p:spPr>
          <a:xfrm>
            <a:off x="825923" y="3418073"/>
            <a:ext cx="4984020" cy="1015663"/>
          </a:xfrm>
          <a:prstGeom prst="rect">
            <a:avLst/>
          </a:prstGeom>
          <a:noFill/>
        </p:spPr>
        <p:txBody>
          <a:bodyPr wrap="square" rtlCol="0">
            <a:spAutoFit/>
          </a:bodyPr>
          <a:lstStyle>
            <a:defPPr>
              <a:defRPr lang="zh-CN"/>
            </a:defPPr>
            <a:lvl1pPr>
              <a:defRPr sz="4000">
                <a:solidFill>
                  <a:schemeClr val="bg1"/>
                </a:solidFill>
                <a:latin typeface="华文细黑" panose="02010600040101010101" pitchFamily="2" charset="-122"/>
                <a:ea typeface="华文细黑" panose="02010600040101010101" pitchFamily="2" charset="-122"/>
              </a:defRPr>
            </a:lvl1pPr>
          </a:lstStyle>
          <a:p>
            <a:r>
              <a:rPr lang="zh-CN" altLang="en-US" sz="6000" b="1" dirty="0"/>
              <a:t>感谢您的观看</a:t>
            </a:r>
            <a:endParaRPr lang="en-US" altLang="zh-CN" sz="6000" b="1" dirty="0"/>
          </a:p>
        </p:txBody>
      </p:sp>
      <p:sp>
        <p:nvSpPr>
          <p:cNvPr id="28" name="矩形 27"/>
          <p:cNvSpPr/>
          <p:nvPr/>
        </p:nvSpPr>
        <p:spPr>
          <a:xfrm>
            <a:off x="11195881" y="1926967"/>
            <a:ext cx="566881" cy="574731"/>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9" name="文本框 28"/>
          <p:cNvSpPr txBox="1"/>
          <p:nvPr/>
        </p:nvSpPr>
        <p:spPr>
          <a:xfrm>
            <a:off x="1180254" y="201940"/>
            <a:ext cx="3772236" cy="500906"/>
          </a:xfrm>
          <a:prstGeom prst="rect">
            <a:avLst/>
          </a:prstGeom>
          <a:noFill/>
        </p:spPr>
        <p:txBody>
          <a:bodyPr wrap="square" rtlCol="0">
            <a:spAutoFit/>
          </a:bodyPr>
          <a:lstStyle/>
          <a:p>
            <a:r>
              <a:rPr lang="zh-CN" altLang="en-US" sz="2655" b="1" dirty="0">
                <a:solidFill>
                  <a:srgbClr val="1F4E79"/>
                </a:solidFill>
              </a:rPr>
              <a:t>三峡大学启明星工作室</a:t>
            </a:r>
          </a:p>
        </p:txBody>
      </p:sp>
      <p:sp>
        <p:nvSpPr>
          <p:cNvPr id="30" name="TextBox 54"/>
          <p:cNvSpPr txBox="1"/>
          <p:nvPr/>
        </p:nvSpPr>
        <p:spPr>
          <a:xfrm>
            <a:off x="7908794" y="4669226"/>
            <a:ext cx="4028181" cy="1582059"/>
          </a:xfrm>
          <a:prstGeom prst="rect">
            <a:avLst/>
          </a:prstGeom>
          <a:noFill/>
        </p:spPr>
        <p:txBody>
          <a:bodyPr wrap="square" lIns="121882" tIns="60940" rIns="121882" bIns="60940" rtlCol="0">
            <a:spAutoFit/>
          </a:bodyPr>
          <a:lstStyle/>
          <a:p>
            <a:pPr defTabSz="913765">
              <a:defRPr/>
            </a:pPr>
            <a:r>
              <a:rPr lang="en-US" altLang="zh-CN" sz="9480" spc="300" dirty="0">
                <a:solidFill>
                  <a:schemeClr val="bg1"/>
                </a:solidFill>
                <a:effectLst>
                  <a:outerShdw blurRad="38100" dist="38100" dir="2700000" algn="tl">
                    <a:srgbClr val="000000">
                      <a:alpha val="43137"/>
                    </a:srgbClr>
                  </a:outerShdw>
                </a:effectLst>
                <a:latin typeface="Arial Black" panose="020B0A04020102020204" pitchFamily="34" charset="0"/>
                <a:ea typeface="腾祥澜黑简" panose="01010104010101010101" pitchFamily="2" charset="-122"/>
              </a:rPr>
              <a:t>2019</a:t>
            </a:r>
            <a:endParaRPr lang="zh-CN" altLang="en-US" sz="9480" spc="300" dirty="0">
              <a:solidFill>
                <a:schemeClr val="bg1"/>
              </a:solidFill>
              <a:effectLst>
                <a:outerShdw blurRad="38100" dist="38100" dir="2700000" algn="tl">
                  <a:srgbClr val="000000">
                    <a:alpha val="43137"/>
                  </a:srgbClr>
                </a:outerShdw>
              </a:effectLst>
              <a:latin typeface="Arial Black" panose="020B0A04020102020204" pitchFamily="34" charset="0"/>
              <a:ea typeface="腾祥澜黑简" panose="01010104010101010101" pitchFamily="2" charset="-122"/>
            </a:endParaRPr>
          </a:p>
        </p:txBody>
      </p:sp>
      <p:sp>
        <p:nvSpPr>
          <p:cNvPr id="31" name="矩形 30"/>
          <p:cNvSpPr/>
          <p:nvPr/>
        </p:nvSpPr>
        <p:spPr>
          <a:xfrm>
            <a:off x="565785" y="185589"/>
            <a:ext cx="514807" cy="521936"/>
          </a:xfrm>
          <a:prstGeom prst="rect">
            <a:avLst/>
          </a:prstGeom>
          <a:noFill/>
          <a:ln w="25400">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Tree>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54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54000">
                                          <p:cBhvr additive="base">
                                            <p:cTn id="7" dur="1250" fill="hold"/>
                                            <p:tgtEl>
                                              <p:spTgt spid="25"/>
                                            </p:tgtEl>
                                            <p:attrNameLst>
                                              <p:attrName>ppt_x</p:attrName>
                                            </p:attrNameLst>
                                          </p:cBhvr>
                                          <p:tavLst>
                                            <p:tav tm="0">
                                              <p:val>
                                                <p:strVal val="#ppt_x"/>
                                              </p:val>
                                            </p:tav>
                                            <p:tav tm="100000">
                                              <p:val>
                                                <p:strVal val="#ppt_x"/>
                                              </p:val>
                                            </p:tav>
                                          </p:tavLst>
                                        </p:anim>
                                        <p:anim calcmode="lin" valueType="num" p14:bounceEnd="54000">
                                          <p:cBhvr additive="base">
                                            <p:cTn id="8" dur="125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9000">
                                      <p:stCondLst>
                                        <p:cond delay="20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14:bounceEnd="59000">
                                          <p:cBhvr additive="base">
                                            <p:cTn id="11" dur="1250" fill="hold"/>
                                            <p:tgtEl>
                                              <p:spTgt spid="24">
                                                <p:txEl>
                                                  <p:pRg st="0" end="0"/>
                                                </p:txEl>
                                              </p:spTgt>
                                            </p:tgtEl>
                                            <p:attrNameLst>
                                              <p:attrName>ppt_x</p:attrName>
                                            </p:attrNameLst>
                                          </p:cBhvr>
                                          <p:tavLst>
                                            <p:tav tm="0">
                                              <p:val>
                                                <p:strVal val="#ppt_x"/>
                                              </p:val>
                                            </p:tav>
                                            <p:tav tm="100000">
                                              <p:val>
                                                <p:strVal val="#ppt_x"/>
                                              </p:val>
                                            </p:tav>
                                          </p:tavLst>
                                        </p:anim>
                                        <p:anim calcmode="lin" valueType="num" p14:bounceEnd="59000">
                                          <p:cBhvr additive="base">
                                            <p:cTn id="12" dur="125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9000">
                                      <p:stCondLst>
                                        <p:cond delay="200"/>
                                      </p:stCondLst>
                                      <p:childTnLst>
                                        <p:set>
                                          <p:cBhvr>
                                            <p:cTn id="14" dur="1" fill="hold">
                                              <p:stCondLst>
                                                <p:cond delay="0"/>
                                              </p:stCondLst>
                                            </p:cTn>
                                            <p:tgtEl>
                                              <p:spTgt spid="24">
                                                <p:txEl>
                                                  <p:pRg st="1" end="1"/>
                                                </p:txEl>
                                              </p:spTgt>
                                            </p:tgtEl>
                                            <p:attrNameLst>
                                              <p:attrName>style.visibility</p:attrName>
                                            </p:attrNameLst>
                                          </p:cBhvr>
                                          <p:to>
                                            <p:strVal val="visible"/>
                                          </p:to>
                                        </p:set>
                                        <p:anim calcmode="lin" valueType="num" p14:bounceEnd="59000">
                                          <p:cBhvr additive="base">
                                            <p:cTn id="15" dur="1250" fill="hold"/>
                                            <p:tgtEl>
                                              <p:spTgt spid="24">
                                                <p:txEl>
                                                  <p:pRg st="1" end="1"/>
                                                </p:txEl>
                                              </p:spTgt>
                                            </p:tgtEl>
                                            <p:attrNameLst>
                                              <p:attrName>ppt_x</p:attrName>
                                            </p:attrNameLst>
                                          </p:cBhvr>
                                          <p:tavLst>
                                            <p:tav tm="0">
                                              <p:val>
                                                <p:strVal val="#ppt_x"/>
                                              </p:val>
                                            </p:tav>
                                            <p:tav tm="100000">
                                              <p:val>
                                                <p:strVal val="#ppt_x"/>
                                              </p:val>
                                            </p:tav>
                                          </p:tavLst>
                                        </p:anim>
                                        <p:anim calcmode="lin" valueType="num" p14:bounceEnd="59000">
                                          <p:cBhvr additive="base">
                                            <p:cTn id="16" dur="1250" fill="hold"/>
                                            <p:tgtEl>
                                              <p:spTgt spid="24">
                                                <p:txEl>
                                                  <p:pRg st="1" end="1"/>
                                                </p:txEl>
                                              </p:spTgt>
                                            </p:tgtEl>
                                            <p:attrNameLst>
                                              <p:attrName>ppt_y</p:attrName>
                                            </p:attrNameLst>
                                          </p:cBhvr>
                                          <p:tavLst>
                                            <p:tav tm="0">
                                              <p:val>
                                                <p:strVal val="1+#ppt_h/2"/>
                                              </p:val>
                                            </p:tav>
                                            <p:tav tm="100000">
                                              <p:val>
                                                <p:strVal val="#ppt_y"/>
                                              </p:val>
                                            </p:tav>
                                          </p:tavLst>
                                        </p:anim>
                                      </p:childTnLst>
                                    </p:cTn>
                                  </p:par>
                                </p:childTnLst>
                              </p:cTn>
                            </p:par>
                            <p:par>
                              <p:cTn id="17" fill="hold">
                                <p:stCondLst>
                                  <p:cond delay="1450"/>
                                </p:stCondLst>
                                <p:childTnLst>
                                  <p:par>
                                    <p:cTn id="18" presetID="53" presetClass="entr" presetSubtype="16"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p:cTn id="20" dur="500" fill="hold"/>
                                            <p:tgtEl>
                                              <p:spTgt spid="29"/>
                                            </p:tgtEl>
                                            <p:attrNameLst>
                                              <p:attrName>ppt_w</p:attrName>
                                            </p:attrNameLst>
                                          </p:cBhvr>
                                          <p:tavLst>
                                            <p:tav tm="0">
                                              <p:val>
                                                <p:fltVal val="0"/>
                                              </p:val>
                                            </p:tav>
                                            <p:tav tm="100000">
                                              <p:val>
                                                <p:strVal val="#ppt_w"/>
                                              </p:val>
                                            </p:tav>
                                          </p:tavLst>
                                        </p:anim>
                                        <p:anim calcmode="lin" valueType="num">
                                          <p:cBhvr>
                                            <p:cTn id="21" dur="500" fill="hold"/>
                                            <p:tgtEl>
                                              <p:spTgt spid="29"/>
                                            </p:tgtEl>
                                            <p:attrNameLst>
                                              <p:attrName>ppt_h</p:attrName>
                                            </p:attrNameLst>
                                          </p:cBhvr>
                                          <p:tavLst>
                                            <p:tav tm="0">
                                              <p:val>
                                                <p:fltVal val="0"/>
                                              </p:val>
                                            </p:tav>
                                            <p:tav tm="100000">
                                              <p:val>
                                                <p:strVal val="#ppt_h"/>
                                              </p:val>
                                            </p:tav>
                                          </p:tavLst>
                                        </p:anim>
                                        <p:animEffect transition="in" filter="fade">
                                          <p:cBhvr>
                                            <p:cTn id="22" dur="500"/>
                                            <p:tgtEl>
                                              <p:spTgt spid="29"/>
                                            </p:tgtEl>
                                          </p:cBhvr>
                                        </p:animEffect>
                                      </p:childTnLst>
                                    </p:cTn>
                                  </p:par>
                                </p:childTnLst>
                              </p:cTn>
                            </p:par>
                            <p:par>
                              <p:cTn id="23" fill="hold">
                                <p:stCondLst>
                                  <p:cond delay="1950"/>
                                </p:stCondLst>
                                <p:childTnLst>
                                  <p:par>
                                    <p:cTn id="24" presetID="53" presetClass="entr" presetSubtype="16"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p:cTn id="26" dur="500" fill="hold"/>
                                            <p:tgtEl>
                                              <p:spTgt spid="30"/>
                                            </p:tgtEl>
                                            <p:attrNameLst>
                                              <p:attrName>ppt_w</p:attrName>
                                            </p:attrNameLst>
                                          </p:cBhvr>
                                          <p:tavLst>
                                            <p:tav tm="0">
                                              <p:val>
                                                <p:fltVal val="0"/>
                                              </p:val>
                                            </p:tav>
                                            <p:tav tm="100000">
                                              <p:val>
                                                <p:strVal val="#ppt_w"/>
                                              </p:val>
                                            </p:tav>
                                          </p:tavLst>
                                        </p:anim>
                                        <p:anim calcmode="lin" valueType="num">
                                          <p:cBhvr>
                                            <p:cTn id="27" dur="500" fill="hold"/>
                                            <p:tgtEl>
                                              <p:spTgt spid="30"/>
                                            </p:tgtEl>
                                            <p:attrNameLst>
                                              <p:attrName>ppt_h</p:attrName>
                                            </p:attrNameLst>
                                          </p:cBhvr>
                                          <p:tavLst>
                                            <p:tav tm="0">
                                              <p:val>
                                                <p:fltVal val="0"/>
                                              </p:val>
                                            </p:tav>
                                            <p:tav tm="100000">
                                              <p:val>
                                                <p:strVal val="#ppt_h"/>
                                              </p:val>
                                            </p:tav>
                                          </p:tavLst>
                                        </p:anim>
                                        <p:animEffect transition="in" filter="fad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circle(in)">
                                          <p:cBhvr>
                                            <p:cTn id="33" dur="20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1000" fill="hold"/>
                                            <p:tgtEl>
                                              <p:spTgt spid="4"/>
                                            </p:tgtEl>
                                            <p:attrNameLst>
                                              <p:attrName>ppt_w</p:attrName>
                                            </p:attrNameLst>
                                          </p:cBhvr>
                                          <p:tavLst>
                                            <p:tav tm="0">
                                              <p:val>
                                                <p:strVal val="#ppt_w*0.70"/>
                                              </p:val>
                                            </p:tav>
                                            <p:tav tm="100000">
                                              <p:val>
                                                <p:strVal val="#ppt_w"/>
                                              </p:val>
                                            </p:tav>
                                          </p:tavLst>
                                        </p:anim>
                                        <p:anim calcmode="lin" valueType="num">
                                          <p:cBhvr>
                                            <p:cTn id="39" dur="1000" fill="hold"/>
                                            <p:tgtEl>
                                              <p:spTgt spid="4"/>
                                            </p:tgtEl>
                                            <p:attrNameLst>
                                              <p:attrName>ppt_h</p:attrName>
                                            </p:attrNameLst>
                                          </p:cBhvr>
                                          <p:tavLst>
                                            <p:tav tm="0">
                                              <p:val>
                                                <p:strVal val="#ppt_h"/>
                                              </p:val>
                                            </p:tav>
                                            <p:tav tm="100000">
                                              <p:val>
                                                <p:strVal val="#ppt_h"/>
                                              </p:val>
                                            </p:tav>
                                          </p:tavLst>
                                        </p:anim>
                                        <p:animEffect transition="in" filter="fade">
                                          <p:cBhvr>
                                            <p:cTn id="4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P spid="25" grpId="0"/>
          <p:bldP spid="29" grpId="0"/>
          <p:bldP spid="3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250" fill="hold"/>
                                            <p:tgtEl>
                                              <p:spTgt spid="25"/>
                                            </p:tgtEl>
                                            <p:attrNameLst>
                                              <p:attrName>ppt_x</p:attrName>
                                            </p:attrNameLst>
                                          </p:cBhvr>
                                          <p:tavLst>
                                            <p:tav tm="0">
                                              <p:val>
                                                <p:strVal val="#ppt_x"/>
                                              </p:val>
                                            </p:tav>
                                            <p:tav tm="100000">
                                              <p:val>
                                                <p:strVal val="#ppt_x"/>
                                              </p:val>
                                            </p:tav>
                                          </p:tavLst>
                                        </p:anim>
                                        <p:anim calcmode="lin" valueType="num">
                                          <p:cBhvr additive="base">
                                            <p:cTn id="8" dur="125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125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2" dur="1250" fill="hold"/>
                                            <p:tgtEl>
                                              <p:spTgt spid="2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24">
                                                <p:txEl>
                                                  <p:pRg st="1" end="1"/>
                                                </p:txEl>
                                              </p:spTgt>
                                            </p:tgtEl>
                                            <p:attrNameLst>
                                              <p:attrName>style.visibility</p:attrName>
                                            </p:attrNameLst>
                                          </p:cBhvr>
                                          <p:to>
                                            <p:strVal val="visible"/>
                                          </p:to>
                                        </p:set>
                                        <p:anim calcmode="lin" valueType="num">
                                          <p:cBhvr additive="base">
                                            <p:cTn id="15" dur="125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16" dur="1250" fill="hold"/>
                                            <p:tgtEl>
                                              <p:spTgt spid="24">
                                                <p:txEl>
                                                  <p:pRg st="1" end="1"/>
                                                </p:txEl>
                                              </p:spTgt>
                                            </p:tgtEl>
                                            <p:attrNameLst>
                                              <p:attrName>ppt_y</p:attrName>
                                            </p:attrNameLst>
                                          </p:cBhvr>
                                          <p:tavLst>
                                            <p:tav tm="0">
                                              <p:val>
                                                <p:strVal val="1+#ppt_h/2"/>
                                              </p:val>
                                            </p:tav>
                                            <p:tav tm="100000">
                                              <p:val>
                                                <p:strVal val="#ppt_y"/>
                                              </p:val>
                                            </p:tav>
                                          </p:tavLst>
                                        </p:anim>
                                      </p:childTnLst>
                                    </p:cTn>
                                  </p:par>
                                </p:childTnLst>
                              </p:cTn>
                            </p:par>
                            <p:par>
                              <p:cTn id="17" fill="hold">
                                <p:stCondLst>
                                  <p:cond delay="1450"/>
                                </p:stCondLst>
                                <p:childTnLst>
                                  <p:par>
                                    <p:cTn id="18" presetID="53" presetClass="entr" presetSubtype="16"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p:cTn id="20" dur="500" fill="hold"/>
                                            <p:tgtEl>
                                              <p:spTgt spid="29"/>
                                            </p:tgtEl>
                                            <p:attrNameLst>
                                              <p:attrName>ppt_w</p:attrName>
                                            </p:attrNameLst>
                                          </p:cBhvr>
                                          <p:tavLst>
                                            <p:tav tm="0">
                                              <p:val>
                                                <p:fltVal val="0"/>
                                              </p:val>
                                            </p:tav>
                                            <p:tav tm="100000">
                                              <p:val>
                                                <p:strVal val="#ppt_w"/>
                                              </p:val>
                                            </p:tav>
                                          </p:tavLst>
                                        </p:anim>
                                        <p:anim calcmode="lin" valueType="num">
                                          <p:cBhvr>
                                            <p:cTn id="21" dur="500" fill="hold"/>
                                            <p:tgtEl>
                                              <p:spTgt spid="29"/>
                                            </p:tgtEl>
                                            <p:attrNameLst>
                                              <p:attrName>ppt_h</p:attrName>
                                            </p:attrNameLst>
                                          </p:cBhvr>
                                          <p:tavLst>
                                            <p:tav tm="0">
                                              <p:val>
                                                <p:fltVal val="0"/>
                                              </p:val>
                                            </p:tav>
                                            <p:tav tm="100000">
                                              <p:val>
                                                <p:strVal val="#ppt_h"/>
                                              </p:val>
                                            </p:tav>
                                          </p:tavLst>
                                        </p:anim>
                                        <p:animEffect transition="in" filter="fade">
                                          <p:cBhvr>
                                            <p:cTn id="22" dur="500"/>
                                            <p:tgtEl>
                                              <p:spTgt spid="29"/>
                                            </p:tgtEl>
                                          </p:cBhvr>
                                        </p:animEffect>
                                      </p:childTnLst>
                                    </p:cTn>
                                  </p:par>
                                </p:childTnLst>
                              </p:cTn>
                            </p:par>
                            <p:par>
                              <p:cTn id="23" fill="hold">
                                <p:stCondLst>
                                  <p:cond delay="1950"/>
                                </p:stCondLst>
                                <p:childTnLst>
                                  <p:par>
                                    <p:cTn id="24" presetID="53" presetClass="entr" presetSubtype="16"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p:cTn id="26" dur="500" fill="hold"/>
                                            <p:tgtEl>
                                              <p:spTgt spid="30"/>
                                            </p:tgtEl>
                                            <p:attrNameLst>
                                              <p:attrName>ppt_w</p:attrName>
                                            </p:attrNameLst>
                                          </p:cBhvr>
                                          <p:tavLst>
                                            <p:tav tm="0">
                                              <p:val>
                                                <p:fltVal val="0"/>
                                              </p:val>
                                            </p:tav>
                                            <p:tav tm="100000">
                                              <p:val>
                                                <p:strVal val="#ppt_w"/>
                                              </p:val>
                                            </p:tav>
                                          </p:tavLst>
                                        </p:anim>
                                        <p:anim calcmode="lin" valueType="num">
                                          <p:cBhvr>
                                            <p:cTn id="27" dur="500" fill="hold"/>
                                            <p:tgtEl>
                                              <p:spTgt spid="30"/>
                                            </p:tgtEl>
                                            <p:attrNameLst>
                                              <p:attrName>ppt_h</p:attrName>
                                            </p:attrNameLst>
                                          </p:cBhvr>
                                          <p:tavLst>
                                            <p:tav tm="0">
                                              <p:val>
                                                <p:fltVal val="0"/>
                                              </p:val>
                                            </p:tav>
                                            <p:tav tm="100000">
                                              <p:val>
                                                <p:strVal val="#ppt_h"/>
                                              </p:val>
                                            </p:tav>
                                          </p:tavLst>
                                        </p:anim>
                                        <p:animEffect transition="in" filter="fad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circle(in)">
                                          <p:cBhvr>
                                            <p:cTn id="33" dur="20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1000" fill="hold"/>
                                            <p:tgtEl>
                                              <p:spTgt spid="4"/>
                                            </p:tgtEl>
                                            <p:attrNameLst>
                                              <p:attrName>ppt_w</p:attrName>
                                            </p:attrNameLst>
                                          </p:cBhvr>
                                          <p:tavLst>
                                            <p:tav tm="0">
                                              <p:val>
                                                <p:strVal val="#ppt_w*0.70"/>
                                              </p:val>
                                            </p:tav>
                                            <p:tav tm="100000">
                                              <p:val>
                                                <p:strVal val="#ppt_w"/>
                                              </p:val>
                                            </p:tav>
                                          </p:tavLst>
                                        </p:anim>
                                        <p:anim calcmode="lin" valueType="num">
                                          <p:cBhvr>
                                            <p:cTn id="39" dur="1000" fill="hold"/>
                                            <p:tgtEl>
                                              <p:spTgt spid="4"/>
                                            </p:tgtEl>
                                            <p:attrNameLst>
                                              <p:attrName>ppt_h</p:attrName>
                                            </p:attrNameLst>
                                          </p:cBhvr>
                                          <p:tavLst>
                                            <p:tav tm="0">
                                              <p:val>
                                                <p:strVal val="#ppt_h"/>
                                              </p:val>
                                            </p:tav>
                                            <p:tav tm="100000">
                                              <p:val>
                                                <p:strVal val="#ppt_h"/>
                                              </p:val>
                                            </p:tav>
                                          </p:tavLst>
                                        </p:anim>
                                        <p:animEffect transition="in" filter="fade">
                                          <p:cBhvr>
                                            <p:cTn id="4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P spid="25" grpId="0"/>
          <p:bldP spid="29" grpId="0"/>
          <p:bldP spid="30"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任意多边形 4"/>
          <p:cNvSpPr/>
          <p:nvPr/>
        </p:nvSpPr>
        <p:spPr bwMode="auto">
          <a:xfrm rot="1544974">
            <a:off x="4757738" y="1508125"/>
            <a:ext cx="2930525" cy="2930525"/>
          </a:xfrm>
          <a:custGeom>
            <a:avLst/>
            <a:gdLst>
              <a:gd name="T0" fmla="*/ 707168 w 2567281"/>
              <a:gd name="T1" fmla="*/ 309282 h 2567281"/>
              <a:gd name="T2" fmla="*/ 1203485 w 2567281"/>
              <a:gd name="T3" fmla="*/ 445066 h 2567281"/>
              <a:gd name="T4" fmla="*/ 1439355 w 2567281"/>
              <a:gd name="T5" fmla="*/ 16861 h 2567281"/>
              <a:gd name="T6" fmla="*/ 1589468 w 2567281"/>
              <a:gd name="T7" fmla="*/ 2018 h 2567281"/>
              <a:gd name="T8" fmla="*/ 1912289 w 2567281"/>
              <a:gd name="T9" fmla="*/ 17484 h 2567281"/>
              <a:gd name="T10" fmla="*/ 1950428 w 2567281"/>
              <a:gd name="T11" fmla="*/ 24923 h 2567281"/>
              <a:gd name="T12" fmla="*/ 2122019 w 2567281"/>
              <a:gd name="T13" fmla="*/ 443343 h 2567281"/>
              <a:gd name="T14" fmla="*/ 2647383 w 2567281"/>
              <a:gd name="T15" fmla="*/ 313740 h 2567281"/>
              <a:gd name="T16" fmla="*/ 2650673 w 2567281"/>
              <a:gd name="T17" fmla="*/ 315874 h 2567281"/>
              <a:gd name="T18" fmla="*/ 3001727 w 2567281"/>
              <a:gd name="T19" fmla="*/ 657333 h 2567281"/>
              <a:gd name="T20" fmla="*/ 3013842 w 2567281"/>
              <a:gd name="T21" fmla="*/ 675010 h 2567281"/>
              <a:gd name="T22" fmla="*/ 2890249 w 2567281"/>
              <a:gd name="T23" fmla="*/ 1122429 h 2567281"/>
              <a:gd name="T24" fmla="*/ 3319593 w 2567281"/>
              <a:gd name="T25" fmla="*/ 1389437 h 2567281"/>
              <a:gd name="T26" fmla="*/ 3327051 w 2567281"/>
              <a:gd name="T27" fmla="*/ 1426660 h 2567281"/>
              <a:gd name="T28" fmla="*/ 3343228 w 2567281"/>
              <a:gd name="T29" fmla="*/ 1751717 h 2567281"/>
              <a:gd name="T30" fmla="*/ 3331615 w 2567281"/>
              <a:gd name="T31" fmla="*/ 1871664 h 2567281"/>
              <a:gd name="T32" fmla="*/ 2834775 w 2567281"/>
              <a:gd name="T33" fmla="*/ 2088596 h 2567281"/>
              <a:gd name="T34" fmla="*/ 3023442 w 2567281"/>
              <a:gd name="T35" fmla="*/ 2658019 h 2567281"/>
              <a:gd name="T36" fmla="*/ 2928224 w 2567281"/>
              <a:gd name="T37" fmla="*/ 2777600 h 2567281"/>
              <a:gd name="T38" fmla="*/ 2814273 w 2567281"/>
              <a:gd name="T39" fmla="*/ 2894993 h 2567281"/>
              <a:gd name="T40" fmla="*/ 2727344 w 2567281"/>
              <a:gd name="T41" fmla="*/ 2968372 h 2567281"/>
              <a:gd name="T42" fmla="*/ 2156836 w 2567281"/>
              <a:gd name="T43" fmla="*/ 2776100 h 2567281"/>
              <a:gd name="T44" fmla="*/ 1887834 w 2567281"/>
              <a:gd name="T45" fmla="*/ 3330083 h 2567281"/>
              <a:gd name="T46" fmla="*/ 1755699 w 2567281"/>
              <a:gd name="T47" fmla="*/ 3343148 h 2567281"/>
              <a:gd name="T48" fmla="*/ 1593448 w 2567281"/>
              <a:gd name="T49" fmla="*/ 3343228 h 2567281"/>
              <a:gd name="T50" fmla="*/ 1498957 w 2567281"/>
              <a:gd name="T51" fmla="*/ 3334080 h 2567281"/>
              <a:gd name="T52" fmla="*/ 1246719 w 2567281"/>
              <a:gd name="T53" fmla="*/ 2753720 h 2567281"/>
              <a:gd name="T54" fmla="*/ 624167 w 2567281"/>
              <a:gd name="T55" fmla="*/ 2973292 h 2567281"/>
              <a:gd name="T56" fmla="*/ 567566 w 2567281"/>
              <a:gd name="T57" fmla="*/ 2928224 h 2567281"/>
              <a:gd name="T58" fmla="*/ 450173 w 2567281"/>
              <a:gd name="T59" fmla="*/ 2814273 h 2567281"/>
              <a:gd name="T60" fmla="*/ 353973 w 2567281"/>
              <a:gd name="T61" fmla="*/ 2700312 h 2567281"/>
              <a:gd name="T62" fmla="*/ 583317 w 2567281"/>
              <a:gd name="T63" fmla="*/ 2084200 h 2567281"/>
              <a:gd name="T64" fmla="*/ 10443 w 2567281"/>
              <a:gd name="T65" fmla="*/ 1840911 h 2567281"/>
              <a:gd name="T66" fmla="*/ 2018 w 2567281"/>
              <a:gd name="T67" fmla="*/ 1755699 h 2567281"/>
              <a:gd name="T68" fmla="*/ 17484 w 2567281"/>
              <a:gd name="T69" fmla="*/ 1432877 h 2567281"/>
              <a:gd name="T70" fmla="*/ 19539 w 2567281"/>
              <a:gd name="T71" fmla="*/ 1422342 h 2567281"/>
              <a:gd name="T72" fmla="*/ 517703 w 2567281"/>
              <a:gd name="T73" fmla="*/ 1116311 h 2567281"/>
              <a:gd name="T74" fmla="*/ 363810 w 2567281"/>
              <a:gd name="T75" fmla="*/ 634292 h 2567281"/>
              <a:gd name="T76" fmla="*/ 416943 w 2567281"/>
              <a:gd name="T77" fmla="*/ 567566 h 2567281"/>
              <a:gd name="T78" fmla="*/ 657333 w 2567281"/>
              <a:gd name="T79" fmla="*/ 343439 h 2567281"/>
              <a:gd name="T80" fmla="*/ 707168 w 2567281"/>
              <a:gd name="T81" fmla="*/ 309282 h 25672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567281"/>
              <a:gd name="T124" fmla="*/ 0 h 2567281"/>
              <a:gd name="T125" fmla="*/ 2567281 w 2567281"/>
              <a:gd name="T126" fmla="*/ 2567281 h 256728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567281" h="2567281">
                <a:moveTo>
                  <a:pt x="542723" y="237362"/>
                </a:moveTo>
                <a:cubicBezTo>
                  <a:pt x="669691" y="272098"/>
                  <a:pt x="758341" y="386844"/>
                  <a:pt x="923626" y="341570"/>
                </a:cubicBezTo>
                <a:cubicBezTo>
                  <a:pt x="1057958" y="257868"/>
                  <a:pt x="1044307" y="122483"/>
                  <a:pt x="1104648" y="12940"/>
                </a:cubicBezTo>
                <a:lnTo>
                  <a:pt x="1219853" y="1549"/>
                </a:lnTo>
                <a:cubicBezTo>
                  <a:pt x="1303105" y="-2556"/>
                  <a:pt x="1386072" y="1534"/>
                  <a:pt x="1467606" y="13418"/>
                </a:cubicBezTo>
                <a:lnTo>
                  <a:pt x="1496875" y="19128"/>
                </a:lnTo>
                <a:cubicBezTo>
                  <a:pt x="1540772" y="126168"/>
                  <a:pt x="1553691" y="232767"/>
                  <a:pt x="1628565" y="340248"/>
                </a:cubicBezTo>
                <a:cubicBezTo>
                  <a:pt x="1836513" y="363909"/>
                  <a:pt x="1897362" y="273938"/>
                  <a:pt x="2031761" y="240783"/>
                </a:cubicBezTo>
                <a:lnTo>
                  <a:pt x="2034286" y="242421"/>
                </a:lnTo>
                <a:cubicBezTo>
                  <a:pt x="2135070" y="314944"/>
                  <a:pt x="2226168" y="402746"/>
                  <a:pt x="2303706" y="504477"/>
                </a:cubicBezTo>
                <a:lnTo>
                  <a:pt x="2313004" y="518043"/>
                </a:lnTo>
                <a:cubicBezTo>
                  <a:pt x="2281386" y="632502"/>
                  <a:pt x="2200735" y="709083"/>
                  <a:pt x="2218151" y="861420"/>
                </a:cubicBezTo>
                <a:cubicBezTo>
                  <a:pt x="2351180" y="1041595"/>
                  <a:pt x="2437820" y="998031"/>
                  <a:pt x="2547655" y="1066337"/>
                </a:cubicBezTo>
                <a:lnTo>
                  <a:pt x="2553379" y="1094904"/>
                </a:lnTo>
                <a:cubicBezTo>
                  <a:pt x="2565780" y="1178154"/>
                  <a:pt x="2569784" y="1261693"/>
                  <a:pt x="2565794" y="1344373"/>
                </a:cubicBezTo>
                <a:lnTo>
                  <a:pt x="2556882" y="1436427"/>
                </a:lnTo>
                <a:cubicBezTo>
                  <a:pt x="2429780" y="1491923"/>
                  <a:pt x="2335419" y="1423953"/>
                  <a:pt x="2175577" y="1602914"/>
                </a:cubicBezTo>
                <a:cubicBezTo>
                  <a:pt x="2142509" y="1803196"/>
                  <a:pt x="2272106" y="1894254"/>
                  <a:pt x="2320371" y="2039924"/>
                </a:cubicBezTo>
                <a:lnTo>
                  <a:pt x="2247295" y="2131698"/>
                </a:lnTo>
                <a:cubicBezTo>
                  <a:pt x="2219775" y="2162997"/>
                  <a:pt x="2190608" y="2193076"/>
                  <a:pt x="2159843" y="2221792"/>
                </a:cubicBezTo>
                <a:lnTo>
                  <a:pt x="2093129" y="2278108"/>
                </a:lnTo>
                <a:cubicBezTo>
                  <a:pt x="1947181" y="2228921"/>
                  <a:pt x="1870528" y="2100164"/>
                  <a:pt x="1655286" y="2130546"/>
                </a:cubicBezTo>
                <a:cubicBezTo>
                  <a:pt x="1475044" y="2264484"/>
                  <a:pt x="1517653" y="2413986"/>
                  <a:pt x="1448837" y="2555706"/>
                </a:cubicBezTo>
                <a:lnTo>
                  <a:pt x="1347429" y="2565733"/>
                </a:lnTo>
                <a:cubicBezTo>
                  <a:pt x="1305803" y="2567786"/>
                  <a:pt x="1264248" y="2567789"/>
                  <a:pt x="1222908" y="2565794"/>
                </a:cubicBezTo>
                <a:lnTo>
                  <a:pt x="1150390" y="2558774"/>
                </a:lnTo>
                <a:cubicBezTo>
                  <a:pt x="1085862" y="2410306"/>
                  <a:pt x="1108687" y="2219706"/>
                  <a:pt x="956807" y="2113371"/>
                </a:cubicBezTo>
                <a:cubicBezTo>
                  <a:pt x="749394" y="2069712"/>
                  <a:pt x="638284" y="2225712"/>
                  <a:pt x="479023" y="2281883"/>
                </a:cubicBezTo>
                <a:lnTo>
                  <a:pt x="435584" y="2247295"/>
                </a:lnTo>
                <a:cubicBezTo>
                  <a:pt x="404285" y="2219775"/>
                  <a:pt x="374206" y="2190608"/>
                  <a:pt x="345490" y="2159843"/>
                </a:cubicBezTo>
                <a:lnTo>
                  <a:pt x="271660" y="2072382"/>
                </a:lnTo>
                <a:cubicBezTo>
                  <a:pt x="330331" y="1914768"/>
                  <a:pt x="511586" y="1851848"/>
                  <a:pt x="447673" y="1599540"/>
                </a:cubicBezTo>
                <a:cubicBezTo>
                  <a:pt x="326959" y="1463311"/>
                  <a:pt x="154568" y="1475064"/>
                  <a:pt x="8015" y="1412826"/>
                </a:cubicBezTo>
                <a:lnTo>
                  <a:pt x="1549" y="1347429"/>
                </a:lnTo>
                <a:cubicBezTo>
                  <a:pt x="-2556" y="1264177"/>
                  <a:pt x="1534" y="1181210"/>
                  <a:pt x="13418" y="1099676"/>
                </a:cubicBezTo>
                <a:lnTo>
                  <a:pt x="14995" y="1091591"/>
                </a:lnTo>
                <a:cubicBezTo>
                  <a:pt x="121784" y="1013008"/>
                  <a:pt x="381694" y="1060536"/>
                  <a:pt x="397317" y="856724"/>
                </a:cubicBezTo>
                <a:cubicBezTo>
                  <a:pt x="496046" y="753970"/>
                  <a:pt x="366341" y="592193"/>
                  <a:pt x="279210" y="486794"/>
                </a:cubicBezTo>
                <a:lnTo>
                  <a:pt x="319987" y="435584"/>
                </a:lnTo>
                <a:cubicBezTo>
                  <a:pt x="375026" y="372987"/>
                  <a:pt x="436657" y="315268"/>
                  <a:pt x="504477" y="263576"/>
                </a:cubicBezTo>
                <a:lnTo>
                  <a:pt x="542723" y="237362"/>
                </a:lnTo>
                <a:close/>
              </a:path>
            </a:pathLst>
          </a:custGeom>
          <a:solidFill>
            <a:schemeClr val="accent1">
              <a:lumMod val="50000"/>
            </a:schemeClr>
          </a:solidFill>
          <a:ln w="9525">
            <a:noFill/>
            <a:round/>
          </a:ln>
        </p:spPr>
        <p:txBody>
          <a:bodyPr anchor="ctr"/>
          <a:lstStyle/>
          <a:p>
            <a:endParaRPr lang="zh-CN" altLang="en-US"/>
          </a:p>
        </p:txBody>
      </p:sp>
      <p:sp>
        <p:nvSpPr>
          <p:cNvPr id="41990" name="任意多边形 8"/>
          <p:cNvSpPr/>
          <p:nvPr/>
        </p:nvSpPr>
        <p:spPr bwMode="auto">
          <a:xfrm rot="545508">
            <a:off x="7432675" y="3319463"/>
            <a:ext cx="1660525" cy="1658937"/>
          </a:xfrm>
          <a:custGeom>
            <a:avLst/>
            <a:gdLst>
              <a:gd name="T0" fmla="*/ 227051 w 2567281"/>
              <a:gd name="T1" fmla="*/ 99112 h 2567281"/>
              <a:gd name="T2" fmla="*/ 386403 w 2567281"/>
              <a:gd name="T3" fmla="*/ 142624 h 2567281"/>
              <a:gd name="T4" fmla="*/ 462134 w 2567281"/>
              <a:gd name="T5" fmla="*/ 5403 h 2567281"/>
              <a:gd name="T6" fmla="*/ 510331 w 2567281"/>
              <a:gd name="T7" fmla="*/ 647 h 2567281"/>
              <a:gd name="T8" fmla="*/ 613979 w 2567281"/>
              <a:gd name="T9" fmla="*/ 5603 h 2567281"/>
              <a:gd name="T10" fmla="*/ 626224 w 2567281"/>
              <a:gd name="T11" fmla="*/ 7987 h 2567281"/>
              <a:gd name="T12" fmla="*/ 681317 w 2567281"/>
              <a:gd name="T13" fmla="*/ 142072 h 2567281"/>
              <a:gd name="T14" fmla="*/ 849996 w 2567281"/>
              <a:gd name="T15" fmla="*/ 100540 h 2567281"/>
              <a:gd name="T16" fmla="*/ 851052 w 2567281"/>
              <a:gd name="T17" fmla="*/ 101224 h 2567281"/>
              <a:gd name="T18" fmla="*/ 963765 w 2567281"/>
              <a:gd name="T19" fmla="*/ 210647 h 2567281"/>
              <a:gd name="T20" fmla="*/ 967655 w 2567281"/>
              <a:gd name="T21" fmla="*/ 216311 h 2567281"/>
              <a:gd name="T22" fmla="*/ 927973 w 2567281"/>
              <a:gd name="T23" fmla="*/ 359690 h 2567281"/>
              <a:gd name="T24" fmla="*/ 1065822 w 2567281"/>
              <a:gd name="T25" fmla="*/ 445254 h 2567281"/>
              <a:gd name="T26" fmla="*/ 1068217 w 2567281"/>
              <a:gd name="T27" fmla="*/ 457182 h 2567281"/>
              <a:gd name="T28" fmla="*/ 1073411 w 2567281"/>
              <a:gd name="T29" fmla="*/ 561349 h 2567281"/>
              <a:gd name="T30" fmla="*/ 1069682 w 2567281"/>
              <a:gd name="T31" fmla="*/ 599787 h 2567281"/>
              <a:gd name="T32" fmla="*/ 910162 w 2567281"/>
              <a:gd name="T33" fmla="*/ 669304 h 2567281"/>
              <a:gd name="T34" fmla="*/ 970737 w 2567281"/>
              <a:gd name="T35" fmla="*/ 851779 h 2567281"/>
              <a:gd name="T36" fmla="*/ 940165 w 2567281"/>
              <a:gd name="T37" fmla="*/ 890100 h 2567281"/>
              <a:gd name="T38" fmla="*/ 903580 w 2567281"/>
              <a:gd name="T39" fmla="*/ 927719 h 2567281"/>
              <a:gd name="T40" fmla="*/ 875669 w 2567281"/>
              <a:gd name="T41" fmla="*/ 951234 h 2567281"/>
              <a:gd name="T42" fmla="*/ 692496 w 2567281"/>
              <a:gd name="T43" fmla="*/ 889619 h 2567281"/>
              <a:gd name="T44" fmla="*/ 606127 w 2567281"/>
              <a:gd name="T45" fmla="*/ 1067146 h 2567281"/>
              <a:gd name="T46" fmla="*/ 563703 w 2567281"/>
              <a:gd name="T47" fmla="*/ 1071333 h 2567281"/>
              <a:gd name="T48" fmla="*/ 511609 w 2567281"/>
              <a:gd name="T49" fmla="*/ 1071359 h 2567281"/>
              <a:gd name="T50" fmla="*/ 481271 w 2567281"/>
              <a:gd name="T51" fmla="*/ 1068428 h 2567281"/>
              <a:gd name="T52" fmla="*/ 400285 w 2567281"/>
              <a:gd name="T53" fmla="*/ 882447 h 2567281"/>
              <a:gd name="T54" fmla="*/ 200402 w 2567281"/>
              <a:gd name="T55" fmla="*/ 952810 h 2567281"/>
              <a:gd name="T56" fmla="*/ 182228 w 2567281"/>
              <a:gd name="T57" fmla="*/ 938368 h 2567281"/>
              <a:gd name="T58" fmla="*/ 144537 w 2567281"/>
              <a:gd name="T59" fmla="*/ 901852 h 2567281"/>
              <a:gd name="T60" fmla="*/ 113650 w 2567281"/>
              <a:gd name="T61" fmla="*/ 865332 h 2567281"/>
              <a:gd name="T62" fmla="*/ 187286 w 2567281"/>
              <a:gd name="T63" fmla="*/ 667895 h 2567281"/>
              <a:gd name="T64" fmla="*/ 3353 w 2567281"/>
              <a:gd name="T65" fmla="*/ 589932 h 2567281"/>
              <a:gd name="T66" fmla="*/ 648 w 2567281"/>
              <a:gd name="T67" fmla="*/ 562625 h 2567281"/>
              <a:gd name="T68" fmla="*/ 5614 w 2567281"/>
              <a:gd name="T69" fmla="*/ 459175 h 2567281"/>
              <a:gd name="T70" fmla="*/ 6273 w 2567281"/>
              <a:gd name="T71" fmla="*/ 455799 h 2567281"/>
              <a:gd name="T72" fmla="*/ 166219 w 2567281"/>
              <a:gd name="T73" fmla="*/ 357729 h 2567281"/>
              <a:gd name="T74" fmla="*/ 116809 w 2567281"/>
              <a:gd name="T75" fmla="*/ 203263 h 2567281"/>
              <a:gd name="T76" fmla="*/ 133868 w 2567281"/>
              <a:gd name="T77" fmla="*/ 181880 h 2567281"/>
              <a:gd name="T78" fmla="*/ 211050 w 2567281"/>
              <a:gd name="T79" fmla="*/ 110058 h 2567281"/>
              <a:gd name="T80" fmla="*/ 227051 w 2567281"/>
              <a:gd name="T81" fmla="*/ 99112 h 25672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567281"/>
              <a:gd name="T124" fmla="*/ 0 h 2567281"/>
              <a:gd name="T125" fmla="*/ 2567281 w 2567281"/>
              <a:gd name="T126" fmla="*/ 2567281 h 256728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567281" h="2567281">
                <a:moveTo>
                  <a:pt x="542723" y="237362"/>
                </a:moveTo>
                <a:cubicBezTo>
                  <a:pt x="669691" y="272098"/>
                  <a:pt x="758341" y="386844"/>
                  <a:pt x="923626" y="341570"/>
                </a:cubicBezTo>
                <a:cubicBezTo>
                  <a:pt x="1057958" y="257868"/>
                  <a:pt x="1044307" y="122483"/>
                  <a:pt x="1104648" y="12940"/>
                </a:cubicBezTo>
                <a:lnTo>
                  <a:pt x="1219853" y="1549"/>
                </a:lnTo>
                <a:cubicBezTo>
                  <a:pt x="1303105" y="-2556"/>
                  <a:pt x="1386072" y="1534"/>
                  <a:pt x="1467606" y="13418"/>
                </a:cubicBezTo>
                <a:lnTo>
                  <a:pt x="1496875" y="19128"/>
                </a:lnTo>
                <a:cubicBezTo>
                  <a:pt x="1540772" y="126168"/>
                  <a:pt x="1553691" y="232767"/>
                  <a:pt x="1628565" y="340248"/>
                </a:cubicBezTo>
                <a:cubicBezTo>
                  <a:pt x="1836513" y="363909"/>
                  <a:pt x="1897362" y="273938"/>
                  <a:pt x="2031761" y="240783"/>
                </a:cubicBezTo>
                <a:lnTo>
                  <a:pt x="2034286" y="242421"/>
                </a:lnTo>
                <a:cubicBezTo>
                  <a:pt x="2135070" y="314944"/>
                  <a:pt x="2226168" y="402746"/>
                  <a:pt x="2303706" y="504477"/>
                </a:cubicBezTo>
                <a:lnTo>
                  <a:pt x="2313004" y="518043"/>
                </a:lnTo>
                <a:cubicBezTo>
                  <a:pt x="2281386" y="632502"/>
                  <a:pt x="2200735" y="709083"/>
                  <a:pt x="2218151" y="861420"/>
                </a:cubicBezTo>
                <a:cubicBezTo>
                  <a:pt x="2351180" y="1041595"/>
                  <a:pt x="2437820" y="998031"/>
                  <a:pt x="2547655" y="1066337"/>
                </a:cubicBezTo>
                <a:lnTo>
                  <a:pt x="2553379" y="1094904"/>
                </a:lnTo>
                <a:cubicBezTo>
                  <a:pt x="2565780" y="1178154"/>
                  <a:pt x="2569784" y="1261693"/>
                  <a:pt x="2565794" y="1344373"/>
                </a:cubicBezTo>
                <a:lnTo>
                  <a:pt x="2556882" y="1436427"/>
                </a:lnTo>
                <a:cubicBezTo>
                  <a:pt x="2429780" y="1491923"/>
                  <a:pt x="2335419" y="1423953"/>
                  <a:pt x="2175577" y="1602914"/>
                </a:cubicBezTo>
                <a:cubicBezTo>
                  <a:pt x="2142509" y="1803196"/>
                  <a:pt x="2272106" y="1894254"/>
                  <a:pt x="2320371" y="2039924"/>
                </a:cubicBezTo>
                <a:lnTo>
                  <a:pt x="2247295" y="2131698"/>
                </a:lnTo>
                <a:cubicBezTo>
                  <a:pt x="2219775" y="2162997"/>
                  <a:pt x="2190608" y="2193076"/>
                  <a:pt x="2159843" y="2221792"/>
                </a:cubicBezTo>
                <a:lnTo>
                  <a:pt x="2093129" y="2278108"/>
                </a:lnTo>
                <a:cubicBezTo>
                  <a:pt x="1947181" y="2228921"/>
                  <a:pt x="1870528" y="2100164"/>
                  <a:pt x="1655286" y="2130546"/>
                </a:cubicBezTo>
                <a:cubicBezTo>
                  <a:pt x="1475044" y="2264484"/>
                  <a:pt x="1517653" y="2413986"/>
                  <a:pt x="1448837" y="2555706"/>
                </a:cubicBezTo>
                <a:lnTo>
                  <a:pt x="1347429" y="2565733"/>
                </a:lnTo>
                <a:cubicBezTo>
                  <a:pt x="1305803" y="2567786"/>
                  <a:pt x="1264248" y="2567789"/>
                  <a:pt x="1222908" y="2565794"/>
                </a:cubicBezTo>
                <a:lnTo>
                  <a:pt x="1150390" y="2558774"/>
                </a:lnTo>
                <a:cubicBezTo>
                  <a:pt x="1085862" y="2410306"/>
                  <a:pt x="1108687" y="2219706"/>
                  <a:pt x="956807" y="2113371"/>
                </a:cubicBezTo>
                <a:cubicBezTo>
                  <a:pt x="749394" y="2069712"/>
                  <a:pt x="638284" y="2225712"/>
                  <a:pt x="479023" y="2281883"/>
                </a:cubicBezTo>
                <a:lnTo>
                  <a:pt x="435584" y="2247295"/>
                </a:lnTo>
                <a:cubicBezTo>
                  <a:pt x="404285" y="2219775"/>
                  <a:pt x="374206" y="2190608"/>
                  <a:pt x="345490" y="2159843"/>
                </a:cubicBezTo>
                <a:lnTo>
                  <a:pt x="271660" y="2072382"/>
                </a:lnTo>
                <a:cubicBezTo>
                  <a:pt x="330331" y="1914768"/>
                  <a:pt x="511586" y="1851848"/>
                  <a:pt x="447673" y="1599540"/>
                </a:cubicBezTo>
                <a:cubicBezTo>
                  <a:pt x="326959" y="1463311"/>
                  <a:pt x="154568" y="1475064"/>
                  <a:pt x="8015" y="1412826"/>
                </a:cubicBezTo>
                <a:lnTo>
                  <a:pt x="1549" y="1347429"/>
                </a:lnTo>
                <a:cubicBezTo>
                  <a:pt x="-2556" y="1264177"/>
                  <a:pt x="1534" y="1181210"/>
                  <a:pt x="13418" y="1099676"/>
                </a:cubicBezTo>
                <a:lnTo>
                  <a:pt x="14995" y="1091591"/>
                </a:lnTo>
                <a:cubicBezTo>
                  <a:pt x="121784" y="1013008"/>
                  <a:pt x="381694" y="1060536"/>
                  <a:pt x="397317" y="856724"/>
                </a:cubicBezTo>
                <a:cubicBezTo>
                  <a:pt x="496046" y="753970"/>
                  <a:pt x="366341" y="592193"/>
                  <a:pt x="279210" y="486794"/>
                </a:cubicBezTo>
                <a:lnTo>
                  <a:pt x="319987" y="435584"/>
                </a:lnTo>
                <a:cubicBezTo>
                  <a:pt x="375026" y="372987"/>
                  <a:pt x="436657" y="315268"/>
                  <a:pt x="504477" y="263576"/>
                </a:cubicBezTo>
                <a:lnTo>
                  <a:pt x="542723" y="237362"/>
                </a:lnTo>
                <a:close/>
              </a:path>
            </a:pathLst>
          </a:custGeom>
          <a:solidFill>
            <a:srgbClr val="A4A8A7"/>
          </a:solidFill>
          <a:ln w="9525">
            <a:noFill/>
            <a:round/>
          </a:ln>
        </p:spPr>
        <p:txBody>
          <a:bodyPr anchor="ctr"/>
          <a:lstStyle/>
          <a:p>
            <a:r>
              <a:rPr lang="en-US" altLang="zh-CN" dirty="0">
                <a:solidFill>
                  <a:schemeClr val="bg1"/>
                </a:solidFill>
                <a:ea typeface="微软雅黑" panose="020B0503020204020204" pitchFamily="34" charset="-122"/>
              </a:rPr>
              <a:t>+ </a:t>
            </a:r>
            <a:r>
              <a:rPr lang="zh-CN" altLang="en-US" dirty="0">
                <a:solidFill>
                  <a:schemeClr val="bg1"/>
                </a:solidFill>
                <a:ea typeface="微软雅黑" panose="020B0503020204020204" pitchFamily="34" charset="-122"/>
              </a:rPr>
              <a:t>能够分组导出</a:t>
            </a:r>
            <a:r>
              <a:rPr lang="en-US" altLang="zh-CN" dirty="0">
                <a:solidFill>
                  <a:schemeClr val="bg1"/>
                </a:solidFill>
                <a:ea typeface="微软雅黑" panose="020B0503020204020204" pitchFamily="34" charset="-122"/>
              </a:rPr>
              <a:t>excel</a:t>
            </a:r>
            <a:r>
              <a:rPr lang="zh-CN" altLang="en-US" dirty="0">
                <a:solidFill>
                  <a:schemeClr val="bg1"/>
                </a:solidFill>
                <a:ea typeface="微软雅黑" panose="020B0503020204020204" pitchFamily="34" charset="-122"/>
              </a:rPr>
              <a:t>信息表</a:t>
            </a:r>
          </a:p>
          <a:p>
            <a:endParaRPr lang="zh-CN" altLang="en-US" dirty="0"/>
          </a:p>
        </p:txBody>
      </p:sp>
      <p:sp>
        <p:nvSpPr>
          <p:cNvPr id="41991" name="任意多边形 9"/>
          <p:cNvSpPr/>
          <p:nvPr/>
        </p:nvSpPr>
        <p:spPr bwMode="auto">
          <a:xfrm rot="545508">
            <a:off x="8758238" y="2508250"/>
            <a:ext cx="1152525" cy="1152525"/>
          </a:xfrm>
          <a:custGeom>
            <a:avLst/>
            <a:gdLst>
              <a:gd name="T0" fmla="*/ 109379 w 2567281"/>
              <a:gd name="T1" fmla="*/ 47837 h 2567281"/>
              <a:gd name="T2" fmla="*/ 186145 w 2567281"/>
              <a:gd name="T3" fmla="*/ 68839 h 2567281"/>
              <a:gd name="T4" fmla="*/ 222627 w 2567281"/>
              <a:gd name="T5" fmla="*/ 2608 h 2567281"/>
              <a:gd name="T6" fmla="*/ 245845 w 2567281"/>
              <a:gd name="T7" fmla="*/ 312 h 2567281"/>
              <a:gd name="T8" fmla="*/ 295776 w 2567281"/>
              <a:gd name="T9" fmla="*/ 2704 h 2567281"/>
              <a:gd name="T10" fmla="*/ 301675 w 2567281"/>
              <a:gd name="T11" fmla="*/ 3855 h 2567281"/>
              <a:gd name="T12" fmla="*/ 328216 w 2567281"/>
              <a:gd name="T13" fmla="*/ 68572 h 2567281"/>
              <a:gd name="T14" fmla="*/ 409474 w 2567281"/>
              <a:gd name="T15" fmla="*/ 48526 h 2567281"/>
              <a:gd name="T16" fmla="*/ 409983 w 2567281"/>
              <a:gd name="T17" fmla="*/ 48857 h 2567281"/>
              <a:gd name="T18" fmla="*/ 464281 w 2567281"/>
              <a:gd name="T19" fmla="*/ 101671 h 2567281"/>
              <a:gd name="T20" fmla="*/ 466155 w 2567281"/>
              <a:gd name="T21" fmla="*/ 104405 h 2567281"/>
              <a:gd name="T22" fmla="*/ 447039 w 2567281"/>
              <a:gd name="T23" fmla="*/ 173608 h 2567281"/>
              <a:gd name="T24" fmla="*/ 513446 w 2567281"/>
              <a:gd name="T25" fmla="*/ 214906 h 2567281"/>
              <a:gd name="T26" fmla="*/ 514600 w 2567281"/>
              <a:gd name="T27" fmla="*/ 220663 h 2567281"/>
              <a:gd name="T28" fmla="*/ 517101 w 2567281"/>
              <a:gd name="T29" fmla="*/ 270940 h 2567281"/>
              <a:gd name="T30" fmla="*/ 515306 w 2567281"/>
              <a:gd name="T31" fmla="*/ 289493 h 2567281"/>
              <a:gd name="T32" fmla="*/ 438458 w 2567281"/>
              <a:gd name="T33" fmla="*/ 323046 h 2567281"/>
              <a:gd name="T34" fmla="*/ 467640 w 2567281"/>
              <a:gd name="T35" fmla="*/ 411120 h 2567281"/>
              <a:gd name="T36" fmla="*/ 452912 w 2567281"/>
              <a:gd name="T37" fmla="*/ 429615 h 2567281"/>
              <a:gd name="T38" fmla="*/ 435288 w 2567281"/>
              <a:gd name="T39" fmla="*/ 447772 h 2567281"/>
              <a:gd name="T40" fmla="*/ 421842 w 2567281"/>
              <a:gd name="T41" fmla="*/ 459122 h 2567281"/>
              <a:gd name="T42" fmla="*/ 333601 w 2567281"/>
              <a:gd name="T43" fmla="*/ 429383 h 2567281"/>
              <a:gd name="T44" fmla="*/ 291994 w 2567281"/>
              <a:gd name="T45" fmla="*/ 515069 h 2567281"/>
              <a:gd name="T46" fmla="*/ 271556 w 2567281"/>
              <a:gd name="T47" fmla="*/ 517089 h 2567281"/>
              <a:gd name="T48" fmla="*/ 246461 w 2567281"/>
              <a:gd name="T49" fmla="*/ 517101 h 2567281"/>
              <a:gd name="T50" fmla="*/ 231846 w 2567281"/>
              <a:gd name="T51" fmla="*/ 515687 h 2567281"/>
              <a:gd name="T52" fmla="*/ 192832 w 2567281"/>
              <a:gd name="T53" fmla="*/ 425922 h 2567281"/>
              <a:gd name="T54" fmla="*/ 96541 w 2567281"/>
              <a:gd name="T55" fmla="*/ 459883 h 2567281"/>
              <a:gd name="T56" fmla="*/ 87786 w 2567281"/>
              <a:gd name="T57" fmla="*/ 452912 h 2567281"/>
              <a:gd name="T58" fmla="*/ 69629 w 2567281"/>
              <a:gd name="T59" fmla="*/ 435288 h 2567281"/>
              <a:gd name="T60" fmla="*/ 54750 w 2567281"/>
              <a:gd name="T61" fmla="*/ 417661 h 2567281"/>
              <a:gd name="T62" fmla="*/ 90222 w 2567281"/>
              <a:gd name="T63" fmla="*/ 322366 h 2567281"/>
              <a:gd name="T64" fmla="*/ 1615 w 2567281"/>
              <a:gd name="T65" fmla="*/ 284736 h 2567281"/>
              <a:gd name="T66" fmla="*/ 312 w 2567281"/>
              <a:gd name="T67" fmla="*/ 271556 h 2567281"/>
              <a:gd name="T68" fmla="*/ 2704 w 2567281"/>
              <a:gd name="T69" fmla="*/ 221625 h 2567281"/>
              <a:gd name="T70" fmla="*/ 3022 w 2567281"/>
              <a:gd name="T71" fmla="*/ 219996 h 2567281"/>
              <a:gd name="T72" fmla="*/ 80074 w 2567281"/>
              <a:gd name="T73" fmla="*/ 172661 h 2567281"/>
              <a:gd name="T74" fmla="*/ 56271 w 2567281"/>
              <a:gd name="T75" fmla="*/ 98107 h 2567281"/>
              <a:gd name="T76" fmla="*/ 64489 w 2567281"/>
              <a:gd name="T77" fmla="*/ 87786 h 2567281"/>
              <a:gd name="T78" fmla="*/ 101671 w 2567281"/>
              <a:gd name="T79" fmla="*/ 53120 h 2567281"/>
              <a:gd name="T80" fmla="*/ 109379 w 2567281"/>
              <a:gd name="T81" fmla="*/ 47837 h 25672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567281"/>
              <a:gd name="T124" fmla="*/ 0 h 2567281"/>
              <a:gd name="T125" fmla="*/ 2567281 w 2567281"/>
              <a:gd name="T126" fmla="*/ 2567281 h 256728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567281" h="2567281">
                <a:moveTo>
                  <a:pt x="542723" y="237362"/>
                </a:moveTo>
                <a:cubicBezTo>
                  <a:pt x="669691" y="272098"/>
                  <a:pt x="758341" y="386844"/>
                  <a:pt x="923626" y="341570"/>
                </a:cubicBezTo>
                <a:cubicBezTo>
                  <a:pt x="1057958" y="257868"/>
                  <a:pt x="1044307" y="122483"/>
                  <a:pt x="1104648" y="12940"/>
                </a:cubicBezTo>
                <a:lnTo>
                  <a:pt x="1219853" y="1549"/>
                </a:lnTo>
                <a:cubicBezTo>
                  <a:pt x="1303105" y="-2556"/>
                  <a:pt x="1386072" y="1534"/>
                  <a:pt x="1467606" y="13418"/>
                </a:cubicBezTo>
                <a:lnTo>
                  <a:pt x="1496875" y="19128"/>
                </a:lnTo>
                <a:cubicBezTo>
                  <a:pt x="1540772" y="126168"/>
                  <a:pt x="1553691" y="232767"/>
                  <a:pt x="1628565" y="340248"/>
                </a:cubicBezTo>
                <a:cubicBezTo>
                  <a:pt x="1836513" y="363909"/>
                  <a:pt x="1897362" y="273938"/>
                  <a:pt x="2031761" y="240783"/>
                </a:cubicBezTo>
                <a:lnTo>
                  <a:pt x="2034286" y="242421"/>
                </a:lnTo>
                <a:cubicBezTo>
                  <a:pt x="2135070" y="314944"/>
                  <a:pt x="2226168" y="402746"/>
                  <a:pt x="2303706" y="504477"/>
                </a:cubicBezTo>
                <a:lnTo>
                  <a:pt x="2313004" y="518043"/>
                </a:lnTo>
                <a:cubicBezTo>
                  <a:pt x="2281386" y="632502"/>
                  <a:pt x="2200735" y="709083"/>
                  <a:pt x="2218151" y="861420"/>
                </a:cubicBezTo>
                <a:cubicBezTo>
                  <a:pt x="2351180" y="1041595"/>
                  <a:pt x="2437820" y="998031"/>
                  <a:pt x="2547655" y="1066337"/>
                </a:cubicBezTo>
                <a:lnTo>
                  <a:pt x="2553379" y="1094904"/>
                </a:lnTo>
                <a:cubicBezTo>
                  <a:pt x="2565780" y="1178154"/>
                  <a:pt x="2569784" y="1261693"/>
                  <a:pt x="2565794" y="1344373"/>
                </a:cubicBezTo>
                <a:lnTo>
                  <a:pt x="2556882" y="1436427"/>
                </a:lnTo>
                <a:cubicBezTo>
                  <a:pt x="2429780" y="1491923"/>
                  <a:pt x="2335419" y="1423953"/>
                  <a:pt x="2175577" y="1602914"/>
                </a:cubicBezTo>
                <a:cubicBezTo>
                  <a:pt x="2142509" y="1803196"/>
                  <a:pt x="2272106" y="1894254"/>
                  <a:pt x="2320371" y="2039924"/>
                </a:cubicBezTo>
                <a:lnTo>
                  <a:pt x="2247295" y="2131698"/>
                </a:lnTo>
                <a:cubicBezTo>
                  <a:pt x="2219775" y="2162997"/>
                  <a:pt x="2190608" y="2193076"/>
                  <a:pt x="2159843" y="2221792"/>
                </a:cubicBezTo>
                <a:lnTo>
                  <a:pt x="2093129" y="2278108"/>
                </a:lnTo>
                <a:cubicBezTo>
                  <a:pt x="1947181" y="2228921"/>
                  <a:pt x="1870528" y="2100164"/>
                  <a:pt x="1655286" y="2130546"/>
                </a:cubicBezTo>
                <a:cubicBezTo>
                  <a:pt x="1475044" y="2264484"/>
                  <a:pt x="1517653" y="2413986"/>
                  <a:pt x="1448837" y="2555706"/>
                </a:cubicBezTo>
                <a:lnTo>
                  <a:pt x="1347429" y="2565733"/>
                </a:lnTo>
                <a:cubicBezTo>
                  <a:pt x="1305803" y="2567786"/>
                  <a:pt x="1264248" y="2567789"/>
                  <a:pt x="1222908" y="2565794"/>
                </a:cubicBezTo>
                <a:lnTo>
                  <a:pt x="1150390" y="2558774"/>
                </a:lnTo>
                <a:cubicBezTo>
                  <a:pt x="1085862" y="2410306"/>
                  <a:pt x="1108687" y="2219706"/>
                  <a:pt x="956807" y="2113371"/>
                </a:cubicBezTo>
                <a:cubicBezTo>
                  <a:pt x="749394" y="2069712"/>
                  <a:pt x="638284" y="2225712"/>
                  <a:pt x="479023" y="2281883"/>
                </a:cubicBezTo>
                <a:lnTo>
                  <a:pt x="435584" y="2247295"/>
                </a:lnTo>
                <a:cubicBezTo>
                  <a:pt x="404285" y="2219775"/>
                  <a:pt x="374206" y="2190608"/>
                  <a:pt x="345490" y="2159843"/>
                </a:cubicBezTo>
                <a:lnTo>
                  <a:pt x="271660" y="2072382"/>
                </a:lnTo>
                <a:cubicBezTo>
                  <a:pt x="330331" y="1914768"/>
                  <a:pt x="511586" y="1851848"/>
                  <a:pt x="447673" y="1599540"/>
                </a:cubicBezTo>
                <a:cubicBezTo>
                  <a:pt x="326959" y="1463311"/>
                  <a:pt x="154568" y="1475064"/>
                  <a:pt x="8015" y="1412826"/>
                </a:cubicBezTo>
                <a:lnTo>
                  <a:pt x="1549" y="1347429"/>
                </a:lnTo>
                <a:cubicBezTo>
                  <a:pt x="-2556" y="1264177"/>
                  <a:pt x="1534" y="1181210"/>
                  <a:pt x="13418" y="1099676"/>
                </a:cubicBezTo>
                <a:lnTo>
                  <a:pt x="14995" y="1091591"/>
                </a:lnTo>
                <a:cubicBezTo>
                  <a:pt x="121784" y="1013008"/>
                  <a:pt x="381694" y="1060536"/>
                  <a:pt x="397317" y="856724"/>
                </a:cubicBezTo>
                <a:cubicBezTo>
                  <a:pt x="496046" y="753970"/>
                  <a:pt x="366341" y="592193"/>
                  <a:pt x="279210" y="486794"/>
                </a:cubicBezTo>
                <a:lnTo>
                  <a:pt x="319987" y="435584"/>
                </a:lnTo>
                <a:cubicBezTo>
                  <a:pt x="375026" y="372987"/>
                  <a:pt x="436657" y="315268"/>
                  <a:pt x="504477" y="263576"/>
                </a:cubicBezTo>
                <a:lnTo>
                  <a:pt x="542723" y="237362"/>
                </a:lnTo>
                <a:close/>
              </a:path>
            </a:pathLst>
          </a:custGeom>
          <a:solidFill>
            <a:schemeClr val="accent1">
              <a:lumMod val="50000"/>
            </a:schemeClr>
          </a:solidFill>
          <a:ln w="9525">
            <a:noFill/>
            <a:round/>
          </a:ln>
        </p:spPr>
        <p:txBody>
          <a:bodyPr anchor="ctr"/>
          <a:lstStyle/>
          <a:p>
            <a:endParaRPr lang="zh-CN" altLang="en-US"/>
          </a:p>
        </p:txBody>
      </p:sp>
      <p:sp>
        <p:nvSpPr>
          <p:cNvPr id="41992" name="任意多边形 10"/>
          <p:cNvSpPr/>
          <p:nvPr/>
        </p:nvSpPr>
        <p:spPr bwMode="auto">
          <a:xfrm rot="545508">
            <a:off x="3729038" y="3506788"/>
            <a:ext cx="1660525" cy="1658937"/>
          </a:xfrm>
          <a:custGeom>
            <a:avLst/>
            <a:gdLst>
              <a:gd name="T0" fmla="*/ 227051 w 2567281"/>
              <a:gd name="T1" fmla="*/ 99112 h 2567281"/>
              <a:gd name="T2" fmla="*/ 386403 w 2567281"/>
              <a:gd name="T3" fmla="*/ 142624 h 2567281"/>
              <a:gd name="T4" fmla="*/ 462134 w 2567281"/>
              <a:gd name="T5" fmla="*/ 5403 h 2567281"/>
              <a:gd name="T6" fmla="*/ 510331 w 2567281"/>
              <a:gd name="T7" fmla="*/ 647 h 2567281"/>
              <a:gd name="T8" fmla="*/ 613979 w 2567281"/>
              <a:gd name="T9" fmla="*/ 5603 h 2567281"/>
              <a:gd name="T10" fmla="*/ 626224 w 2567281"/>
              <a:gd name="T11" fmla="*/ 7987 h 2567281"/>
              <a:gd name="T12" fmla="*/ 681317 w 2567281"/>
              <a:gd name="T13" fmla="*/ 142072 h 2567281"/>
              <a:gd name="T14" fmla="*/ 849996 w 2567281"/>
              <a:gd name="T15" fmla="*/ 100540 h 2567281"/>
              <a:gd name="T16" fmla="*/ 851052 w 2567281"/>
              <a:gd name="T17" fmla="*/ 101224 h 2567281"/>
              <a:gd name="T18" fmla="*/ 963765 w 2567281"/>
              <a:gd name="T19" fmla="*/ 210647 h 2567281"/>
              <a:gd name="T20" fmla="*/ 967655 w 2567281"/>
              <a:gd name="T21" fmla="*/ 216311 h 2567281"/>
              <a:gd name="T22" fmla="*/ 927973 w 2567281"/>
              <a:gd name="T23" fmla="*/ 359690 h 2567281"/>
              <a:gd name="T24" fmla="*/ 1065822 w 2567281"/>
              <a:gd name="T25" fmla="*/ 445254 h 2567281"/>
              <a:gd name="T26" fmla="*/ 1068217 w 2567281"/>
              <a:gd name="T27" fmla="*/ 457182 h 2567281"/>
              <a:gd name="T28" fmla="*/ 1073411 w 2567281"/>
              <a:gd name="T29" fmla="*/ 561349 h 2567281"/>
              <a:gd name="T30" fmla="*/ 1069682 w 2567281"/>
              <a:gd name="T31" fmla="*/ 599787 h 2567281"/>
              <a:gd name="T32" fmla="*/ 910162 w 2567281"/>
              <a:gd name="T33" fmla="*/ 669304 h 2567281"/>
              <a:gd name="T34" fmla="*/ 970737 w 2567281"/>
              <a:gd name="T35" fmla="*/ 851779 h 2567281"/>
              <a:gd name="T36" fmla="*/ 940165 w 2567281"/>
              <a:gd name="T37" fmla="*/ 890100 h 2567281"/>
              <a:gd name="T38" fmla="*/ 903580 w 2567281"/>
              <a:gd name="T39" fmla="*/ 927719 h 2567281"/>
              <a:gd name="T40" fmla="*/ 875669 w 2567281"/>
              <a:gd name="T41" fmla="*/ 951234 h 2567281"/>
              <a:gd name="T42" fmla="*/ 692496 w 2567281"/>
              <a:gd name="T43" fmla="*/ 889619 h 2567281"/>
              <a:gd name="T44" fmla="*/ 606127 w 2567281"/>
              <a:gd name="T45" fmla="*/ 1067146 h 2567281"/>
              <a:gd name="T46" fmla="*/ 563703 w 2567281"/>
              <a:gd name="T47" fmla="*/ 1071333 h 2567281"/>
              <a:gd name="T48" fmla="*/ 511609 w 2567281"/>
              <a:gd name="T49" fmla="*/ 1071359 h 2567281"/>
              <a:gd name="T50" fmla="*/ 481271 w 2567281"/>
              <a:gd name="T51" fmla="*/ 1068428 h 2567281"/>
              <a:gd name="T52" fmla="*/ 400285 w 2567281"/>
              <a:gd name="T53" fmla="*/ 882447 h 2567281"/>
              <a:gd name="T54" fmla="*/ 200402 w 2567281"/>
              <a:gd name="T55" fmla="*/ 952810 h 2567281"/>
              <a:gd name="T56" fmla="*/ 182228 w 2567281"/>
              <a:gd name="T57" fmla="*/ 938368 h 2567281"/>
              <a:gd name="T58" fmla="*/ 144537 w 2567281"/>
              <a:gd name="T59" fmla="*/ 901852 h 2567281"/>
              <a:gd name="T60" fmla="*/ 113650 w 2567281"/>
              <a:gd name="T61" fmla="*/ 865332 h 2567281"/>
              <a:gd name="T62" fmla="*/ 187286 w 2567281"/>
              <a:gd name="T63" fmla="*/ 667895 h 2567281"/>
              <a:gd name="T64" fmla="*/ 3353 w 2567281"/>
              <a:gd name="T65" fmla="*/ 589932 h 2567281"/>
              <a:gd name="T66" fmla="*/ 648 w 2567281"/>
              <a:gd name="T67" fmla="*/ 562625 h 2567281"/>
              <a:gd name="T68" fmla="*/ 5614 w 2567281"/>
              <a:gd name="T69" fmla="*/ 459175 h 2567281"/>
              <a:gd name="T70" fmla="*/ 6273 w 2567281"/>
              <a:gd name="T71" fmla="*/ 455799 h 2567281"/>
              <a:gd name="T72" fmla="*/ 166219 w 2567281"/>
              <a:gd name="T73" fmla="*/ 357729 h 2567281"/>
              <a:gd name="T74" fmla="*/ 116809 w 2567281"/>
              <a:gd name="T75" fmla="*/ 203263 h 2567281"/>
              <a:gd name="T76" fmla="*/ 133868 w 2567281"/>
              <a:gd name="T77" fmla="*/ 181880 h 2567281"/>
              <a:gd name="T78" fmla="*/ 211050 w 2567281"/>
              <a:gd name="T79" fmla="*/ 110058 h 2567281"/>
              <a:gd name="T80" fmla="*/ 227051 w 2567281"/>
              <a:gd name="T81" fmla="*/ 99112 h 25672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567281"/>
              <a:gd name="T124" fmla="*/ 0 h 2567281"/>
              <a:gd name="T125" fmla="*/ 2567281 w 2567281"/>
              <a:gd name="T126" fmla="*/ 2567281 h 256728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567281" h="2567281">
                <a:moveTo>
                  <a:pt x="542723" y="237362"/>
                </a:moveTo>
                <a:cubicBezTo>
                  <a:pt x="669691" y="272098"/>
                  <a:pt x="758341" y="386844"/>
                  <a:pt x="923626" y="341570"/>
                </a:cubicBezTo>
                <a:cubicBezTo>
                  <a:pt x="1057958" y="257868"/>
                  <a:pt x="1044307" y="122483"/>
                  <a:pt x="1104648" y="12940"/>
                </a:cubicBezTo>
                <a:lnTo>
                  <a:pt x="1219853" y="1549"/>
                </a:lnTo>
                <a:cubicBezTo>
                  <a:pt x="1303105" y="-2556"/>
                  <a:pt x="1386072" y="1534"/>
                  <a:pt x="1467606" y="13418"/>
                </a:cubicBezTo>
                <a:lnTo>
                  <a:pt x="1496875" y="19128"/>
                </a:lnTo>
                <a:cubicBezTo>
                  <a:pt x="1540772" y="126168"/>
                  <a:pt x="1553691" y="232767"/>
                  <a:pt x="1628565" y="340248"/>
                </a:cubicBezTo>
                <a:cubicBezTo>
                  <a:pt x="1836513" y="363909"/>
                  <a:pt x="1897362" y="273938"/>
                  <a:pt x="2031761" y="240783"/>
                </a:cubicBezTo>
                <a:lnTo>
                  <a:pt x="2034286" y="242421"/>
                </a:lnTo>
                <a:cubicBezTo>
                  <a:pt x="2135070" y="314944"/>
                  <a:pt x="2226168" y="402746"/>
                  <a:pt x="2303706" y="504477"/>
                </a:cubicBezTo>
                <a:lnTo>
                  <a:pt x="2313004" y="518043"/>
                </a:lnTo>
                <a:cubicBezTo>
                  <a:pt x="2281386" y="632502"/>
                  <a:pt x="2200735" y="709083"/>
                  <a:pt x="2218151" y="861420"/>
                </a:cubicBezTo>
                <a:cubicBezTo>
                  <a:pt x="2351180" y="1041595"/>
                  <a:pt x="2437820" y="998031"/>
                  <a:pt x="2547655" y="1066337"/>
                </a:cubicBezTo>
                <a:lnTo>
                  <a:pt x="2553379" y="1094904"/>
                </a:lnTo>
                <a:cubicBezTo>
                  <a:pt x="2565780" y="1178154"/>
                  <a:pt x="2569784" y="1261693"/>
                  <a:pt x="2565794" y="1344373"/>
                </a:cubicBezTo>
                <a:lnTo>
                  <a:pt x="2556882" y="1436427"/>
                </a:lnTo>
                <a:cubicBezTo>
                  <a:pt x="2429780" y="1491923"/>
                  <a:pt x="2335419" y="1423953"/>
                  <a:pt x="2175577" y="1602914"/>
                </a:cubicBezTo>
                <a:cubicBezTo>
                  <a:pt x="2142509" y="1803196"/>
                  <a:pt x="2272106" y="1894254"/>
                  <a:pt x="2320371" y="2039924"/>
                </a:cubicBezTo>
                <a:lnTo>
                  <a:pt x="2247295" y="2131698"/>
                </a:lnTo>
                <a:cubicBezTo>
                  <a:pt x="2219775" y="2162997"/>
                  <a:pt x="2190608" y="2193076"/>
                  <a:pt x="2159843" y="2221792"/>
                </a:cubicBezTo>
                <a:lnTo>
                  <a:pt x="2093129" y="2278108"/>
                </a:lnTo>
                <a:cubicBezTo>
                  <a:pt x="1947181" y="2228921"/>
                  <a:pt x="1870528" y="2100164"/>
                  <a:pt x="1655286" y="2130546"/>
                </a:cubicBezTo>
                <a:cubicBezTo>
                  <a:pt x="1475044" y="2264484"/>
                  <a:pt x="1517653" y="2413986"/>
                  <a:pt x="1448837" y="2555706"/>
                </a:cubicBezTo>
                <a:lnTo>
                  <a:pt x="1347429" y="2565733"/>
                </a:lnTo>
                <a:cubicBezTo>
                  <a:pt x="1305803" y="2567786"/>
                  <a:pt x="1264248" y="2567789"/>
                  <a:pt x="1222908" y="2565794"/>
                </a:cubicBezTo>
                <a:lnTo>
                  <a:pt x="1150390" y="2558774"/>
                </a:lnTo>
                <a:cubicBezTo>
                  <a:pt x="1085862" y="2410306"/>
                  <a:pt x="1108687" y="2219706"/>
                  <a:pt x="956807" y="2113371"/>
                </a:cubicBezTo>
                <a:cubicBezTo>
                  <a:pt x="749394" y="2069712"/>
                  <a:pt x="638284" y="2225712"/>
                  <a:pt x="479023" y="2281883"/>
                </a:cubicBezTo>
                <a:lnTo>
                  <a:pt x="435584" y="2247295"/>
                </a:lnTo>
                <a:cubicBezTo>
                  <a:pt x="404285" y="2219775"/>
                  <a:pt x="374206" y="2190608"/>
                  <a:pt x="345490" y="2159843"/>
                </a:cubicBezTo>
                <a:lnTo>
                  <a:pt x="271660" y="2072382"/>
                </a:lnTo>
                <a:cubicBezTo>
                  <a:pt x="330331" y="1914768"/>
                  <a:pt x="511586" y="1851848"/>
                  <a:pt x="447673" y="1599540"/>
                </a:cubicBezTo>
                <a:cubicBezTo>
                  <a:pt x="326959" y="1463311"/>
                  <a:pt x="154568" y="1475064"/>
                  <a:pt x="8015" y="1412826"/>
                </a:cubicBezTo>
                <a:lnTo>
                  <a:pt x="1549" y="1347429"/>
                </a:lnTo>
                <a:cubicBezTo>
                  <a:pt x="-2556" y="1264177"/>
                  <a:pt x="1534" y="1181210"/>
                  <a:pt x="13418" y="1099676"/>
                </a:cubicBezTo>
                <a:lnTo>
                  <a:pt x="14995" y="1091591"/>
                </a:lnTo>
                <a:cubicBezTo>
                  <a:pt x="121784" y="1013008"/>
                  <a:pt x="381694" y="1060536"/>
                  <a:pt x="397317" y="856724"/>
                </a:cubicBezTo>
                <a:cubicBezTo>
                  <a:pt x="496046" y="753970"/>
                  <a:pt x="366341" y="592193"/>
                  <a:pt x="279210" y="486794"/>
                </a:cubicBezTo>
                <a:lnTo>
                  <a:pt x="319987" y="435584"/>
                </a:lnTo>
                <a:cubicBezTo>
                  <a:pt x="375026" y="372987"/>
                  <a:pt x="436657" y="315268"/>
                  <a:pt x="504477" y="263576"/>
                </a:cubicBezTo>
                <a:lnTo>
                  <a:pt x="542723" y="237362"/>
                </a:lnTo>
                <a:close/>
              </a:path>
            </a:pathLst>
          </a:custGeom>
          <a:solidFill>
            <a:srgbClr val="A4A8A7"/>
          </a:solidFill>
          <a:ln w="9525">
            <a:noFill/>
            <a:round/>
          </a:ln>
        </p:spPr>
        <p:txBody>
          <a:bodyPr anchor="ctr"/>
          <a:lstStyle/>
          <a:p>
            <a:pPr algn="ctr" eaLnBrk="1" hangingPunct="1"/>
            <a:r>
              <a:rPr lang="en-US" altLang="zh-CN" dirty="0">
                <a:solidFill>
                  <a:schemeClr val="bg1"/>
                </a:solidFill>
                <a:ea typeface="微软雅黑" panose="020B0503020204020204" pitchFamily="34" charset="-122"/>
              </a:rPr>
              <a:t>+ </a:t>
            </a:r>
            <a:r>
              <a:rPr lang="zh-CN" altLang="en-US" dirty="0">
                <a:solidFill>
                  <a:schemeClr val="bg1"/>
                </a:solidFill>
                <a:ea typeface="微软雅黑" panose="020B0503020204020204" pitchFamily="34" charset="-122"/>
              </a:rPr>
              <a:t>后台报名信息的增删改查</a:t>
            </a:r>
          </a:p>
        </p:txBody>
      </p:sp>
      <p:sp>
        <p:nvSpPr>
          <p:cNvPr id="41993" name="任意多边形 11"/>
          <p:cNvSpPr/>
          <p:nvPr/>
        </p:nvSpPr>
        <p:spPr bwMode="auto">
          <a:xfrm rot="545508">
            <a:off x="3211513" y="1804988"/>
            <a:ext cx="1660525" cy="1660525"/>
          </a:xfrm>
          <a:custGeom>
            <a:avLst/>
            <a:gdLst>
              <a:gd name="T0" fmla="*/ 227051 w 2567281"/>
              <a:gd name="T1" fmla="*/ 99301 h 2567281"/>
              <a:gd name="T2" fmla="*/ 386403 w 2567281"/>
              <a:gd name="T3" fmla="*/ 142897 h 2567281"/>
              <a:gd name="T4" fmla="*/ 462134 w 2567281"/>
              <a:gd name="T5" fmla="*/ 5414 h 2567281"/>
              <a:gd name="T6" fmla="*/ 510331 w 2567281"/>
              <a:gd name="T7" fmla="*/ 648 h 2567281"/>
              <a:gd name="T8" fmla="*/ 613979 w 2567281"/>
              <a:gd name="T9" fmla="*/ 5614 h 2567281"/>
              <a:gd name="T10" fmla="*/ 626224 w 2567281"/>
              <a:gd name="T11" fmla="*/ 8002 h 2567281"/>
              <a:gd name="T12" fmla="*/ 681317 w 2567281"/>
              <a:gd name="T13" fmla="*/ 142344 h 2567281"/>
              <a:gd name="T14" fmla="*/ 849996 w 2567281"/>
              <a:gd name="T15" fmla="*/ 100732 h 2567281"/>
              <a:gd name="T16" fmla="*/ 851052 w 2567281"/>
              <a:gd name="T17" fmla="*/ 101418 h 2567281"/>
              <a:gd name="T18" fmla="*/ 963765 w 2567281"/>
              <a:gd name="T19" fmla="*/ 211050 h 2567281"/>
              <a:gd name="T20" fmla="*/ 967655 w 2567281"/>
              <a:gd name="T21" fmla="*/ 216726 h 2567281"/>
              <a:gd name="T22" fmla="*/ 927973 w 2567281"/>
              <a:gd name="T23" fmla="*/ 360379 h 2567281"/>
              <a:gd name="T24" fmla="*/ 1065822 w 2567281"/>
              <a:gd name="T25" fmla="*/ 446107 h 2567281"/>
              <a:gd name="T26" fmla="*/ 1068217 w 2567281"/>
              <a:gd name="T27" fmla="*/ 458058 h 2567281"/>
              <a:gd name="T28" fmla="*/ 1073411 w 2567281"/>
              <a:gd name="T29" fmla="*/ 562424 h 2567281"/>
              <a:gd name="T30" fmla="*/ 1069682 w 2567281"/>
              <a:gd name="T31" fmla="*/ 600935 h 2567281"/>
              <a:gd name="T32" fmla="*/ 910162 w 2567281"/>
              <a:gd name="T33" fmla="*/ 670586 h 2567281"/>
              <a:gd name="T34" fmla="*/ 970737 w 2567281"/>
              <a:gd name="T35" fmla="*/ 853411 h 2567281"/>
              <a:gd name="T36" fmla="*/ 940165 w 2567281"/>
              <a:gd name="T37" fmla="*/ 891805 h 2567281"/>
              <a:gd name="T38" fmla="*/ 903580 w 2567281"/>
              <a:gd name="T39" fmla="*/ 929496 h 2567281"/>
              <a:gd name="T40" fmla="*/ 875669 w 2567281"/>
              <a:gd name="T41" fmla="*/ 953056 h 2567281"/>
              <a:gd name="T42" fmla="*/ 692496 w 2567281"/>
              <a:gd name="T43" fmla="*/ 891323 h 2567281"/>
              <a:gd name="T44" fmla="*/ 606127 w 2567281"/>
              <a:gd name="T45" fmla="*/ 1069190 h 2567281"/>
              <a:gd name="T46" fmla="*/ 563703 w 2567281"/>
              <a:gd name="T47" fmla="*/ 1073385 h 2567281"/>
              <a:gd name="T48" fmla="*/ 511609 w 2567281"/>
              <a:gd name="T49" fmla="*/ 1073411 h 2567281"/>
              <a:gd name="T50" fmla="*/ 481271 w 2567281"/>
              <a:gd name="T51" fmla="*/ 1070474 h 2567281"/>
              <a:gd name="T52" fmla="*/ 400285 w 2567281"/>
              <a:gd name="T53" fmla="*/ 884138 h 2567281"/>
              <a:gd name="T54" fmla="*/ 200402 w 2567281"/>
              <a:gd name="T55" fmla="*/ 954636 h 2567281"/>
              <a:gd name="T56" fmla="*/ 182228 w 2567281"/>
              <a:gd name="T57" fmla="*/ 940165 h 2567281"/>
              <a:gd name="T58" fmla="*/ 144537 w 2567281"/>
              <a:gd name="T59" fmla="*/ 903580 h 2567281"/>
              <a:gd name="T60" fmla="*/ 113650 w 2567281"/>
              <a:gd name="T61" fmla="*/ 866990 h 2567281"/>
              <a:gd name="T62" fmla="*/ 187286 w 2567281"/>
              <a:gd name="T63" fmla="*/ 669174 h 2567281"/>
              <a:gd name="T64" fmla="*/ 3353 w 2567281"/>
              <a:gd name="T65" fmla="*/ 591062 h 2567281"/>
              <a:gd name="T66" fmla="*/ 648 w 2567281"/>
              <a:gd name="T67" fmla="*/ 563703 h 2567281"/>
              <a:gd name="T68" fmla="*/ 5614 w 2567281"/>
              <a:gd name="T69" fmla="*/ 460054 h 2567281"/>
              <a:gd name="T70" fmla="*/ 6273 w 2567281"/>
              <a:gd name="T71" fmla="*/ 456672 h 2567281"/>
              <a:gd name="T72" fmla="*/ 166219 w 2567281"/>
              <a:gd name="T73" fmla="*/ 358414 h 2567281"/>
              <a:gd name="T74" fmla="*/ 116809 w 2567281"/>
              <a:gd name="T75" fmla="*/ 203652 h 2567281"/>
              <a:gd name="T76" fmla="*/ 133868 w 2567281"/>
              <a:gd name="T77" fmla="*/ 182228 h 2567281"/>
              <a:gd name="T78" fmla="*/ 211050 w 2567281"/>
              <a:gd name="T79" fmla="*/ 110268 h 2567281"/>
              <a:gd name="T80" fmla="*/ 227051 w 2567281"/>
              <a:gd name="T81" fmla="*/ 99301 h 25672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567281"/>
              <a:gd name="T124" fmla="*/ 0 h 2567281"/>
              <a:gd name="T125" fmla="*/ 2567281 w 2567281"/>
              <a:gd name="T126" fmla="*/ 2567281 h 256728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567281" h="2567281">
                <a:moveTo>
                  <a:pt x="542723" y="237362"/>
                </a:moveTo>
                <a:cubicBezTo>
                  <a:pt x="669691" y="272098"/>
                  <a:pt x="758341" y="386844"/>
                  <a:pt x="923626" y="341570"/>
                </a:cubicBezTo>
                <a:cubicBezTo>
                  <a:pt x="1057958" y="257868"/>
                  <a:pt x="1044307" y="122483"/>
                  <a:pt x="1104648" y="12940"/>
                </a:cubicBezTo>
                <a:lnTo>
                  <a:pt x="1219853" y="1549"/>
                </a:lnTo>
                <a:cubicBezTo>
                  <a:pt x="1303105" y="-2556"/>
                  <a:pt x="1386072" y="1534"/>
                  <a:pt x="1467606" y="13418"/>
                </a:cubicBezTo>
                <a:lnTo>
                  <a:pt x="1496875" y="19128"/>
                </a:lnTo>
                <a:cubicBezTo>
                  <a:pt x="1540772" y="126168"/>
                  <a:pt x="1553691" y="232767"/>
                  <a:pt x="1628565" y="340248"/>
                </a:cubicBezTo>
                <a:cubicBezTo>
                  <a:pt x="1836513" y="363909"/>
                  <a:pt x="1897362" y="273938"/>
                  <a:pt x="2031761" y="240783"/>
                </a:cubicBezTo>
                <a:lnTo>
                  <a:pt x="2034286" y="242421"/>
                </a:lnTo>
                <a:cubicBezTo>
                  <a:pt x="2135070" y="314944"/>
                  <a:pt x="2226168" y="402746"/>
                  <a:pt x="2303706" y="504477"/>
                </a:cubicBezTo>
                <a:lnTo>
                  <a:pt x="2313004" y="518043"/>
                </a:lnTo>
                <a:cubicBezTo>
                  <a:pt x="2281386" y="632502"/>
                  <a:pt x="2200735" y="709083"/>
                  <a:pt x="2218151" y="861420"/>
                </a:cubicBezTo>
                <a:cubicBezTo>
                  <a:pt x="2351180" y="1041595"/>
                  <a:pt x="2437820" y="998031"/>
                  <a:pt x="2547655" y="1066337"/>
                </a:cubicBezTo>
                <a:lnTo>
                  <a:pt x="2553379" y="1094904"/>
                </a:lnTo>
                <a:cubicBezTo>
                  <a:pt x="2565780" y="1178154"/>
                  <a:pt x="2569784" y="1261693"/>
                  <a:pt x="2565794" y="1344373"/>
                </a:cubicBezTo>
                <a:lnTo>
                  <a:pt x="2556882" y="1436427"/>
                </a:lnTo>
                <a:cubicBezTo>
                  <a:pt x="2429780" y="1491923"/>
                  <a:pt x="2335419" y="1423953"/>
                  <a:pt x="2175577" y="1602914"/>
                </a:cubicBezTo>
                <a:cubicBezTo>
                  <a:pt x="2142509" y="1803196"/>
                  <a:pt x="2272106" y="1894254"/>
                  <a:pt x="2320371" y="2039924"/>
                </a:cubicBezTo>
                <a:lnTo>
                  <a:pt x="2247295" y="2131698"/>
                </a:lnTo>
                <a:cubicBezTo>
                  <a:pt x="2219775" y="2162997"/>
                  <a:pt x="2190608" y="2193076"/>
                  <a:pt x="2159843" y="2221792"/>
                </a:cubicBezTo>
                <a:lnTo>
                  <a:pt x="2093129" y="2278108"/>
                </a:lnTo>
                <a:cubicBezTo>
                  <a:pt x="1947181" y="2228921"/>
                  <a:pt x="1870528" y="2100164"/>
                  <a:pt x="1655286" y="2130546"/>
                </a:cubicBezTo>
                <a:cubicBezTo>
                  <a:pt x="1475044" y="2264484"/>
                  <a:pt x="1517653" y="2413986"/>
                  <a:pt x="1448837" y="2555706"/>
                </a:cubicBezTo>
                <a:lnTo>
                  <a:pt x="1347429" y="2565733"/>
                </a:lnTo>
                <a:cubicBezTo>
                  <a:pt x="1305803" y="2567786"/>
                  <a:pt x="1264248" y="2567789"/>
                  <a:pt x="1222908" y="2565794"/>
                </a:cubicBezTo>
                <a:lnTo>
                  <a:pt x="1150390" y="2558774"/>
                </a:lnTo>
                <a:cubicBezTo>
                  <a:pt x="1085862" y="2410306"/>
                  <a:pt x="1108687" y="2219706"/>
                  <a:pt x="956807" y="2113371"/>
                </a:cubicBezTo>
                <a:cubicBezTo>
                  <a:pt x="749394" y="2069712"/>
                  <a:pt x="638284" y="2225712"/>
                  <a:pt x="479023" y="2281883"/>
                </a:cubicBezTo>
                <a:lnTo>
                  <a:pt x="435584" y="2247295"/>
                </a:lnTo>
                <a:cubicBezTo>
                  <a:pt x="404285" y="2219775"/>
                  <a:pt x="374206" y="2190608"/>
                  <a:pt x="345490" y="2159843"/>
                </a:cubicBezTo>
                <a:lnTo>
                  <a:pt x="271660" y="2072382"/>
                </a:lnTo>
                <a:cubicBezTo>
                  <a:pt x="330331" y="1914768"/>
                  <a:pt x="511586" y="1851848"/>
                  <a:pt x="447673" y="1599540"/>
                </a:cubicBezTo>
                <a:cubicBezTo>
                  <a:pt x="326959" y="1463311"/>
                  <a:pt x="154568" y="1475064"/>
                  <a:pt x="8015" y="1412826"/>
                </a:cubicBezTo>
                <a:lnTo>
                  <a:pt x="1549" y="1347429"/>
                </a:lnTo>
                <a:cubicBezTo>
                  <a:pt x="-2556" y="1264177"/>
                  <a:pt x="1534" y="1181210"/>
                  <a:pt x="13418" y="1099676"/>
                </a:cubicBezTo>
                <a:lnTo>
                  <a:pt x="14995" y="1091591"/>
                </a:lnTo>
                <a:cubicBezTo>
                  <a:pt x="121784" y="1013008"/>
                  <a:pt x="381694" y="1060536"/>
                  <a:pt x="397317" y="856724"/>
                </a:cubicBezTo>
                <a:cubicBezTo>
                  <a:pt x="496046" y="753970"/>
                  <a:pt x="366341" y="592193"/>
                  <a:pt x="279210" y="486794"/>
                </a:cubicBezTo>
                <a:lnTo>
                  <a:pt x="319987" y="435584"/>
                </a:lnTo>
                <a:cubicBezTo>
                  <a:pt x="375026" y="372987"/>
                  <a:pt x="436657" y="315268"/>
                  <a:pt x="504477" y="263576"/>
                </a:cubicBezTo>
                <a:lnTo>
                  <a:pt x="542723" y="237362"/>
                </a:lnTo>
                <a:close/>
              </a:path>
            </a:pathLst>
          </a:custGeom>
          <a:solidFill>
            <a:srgbClr val="A4A8A7"/>
          </a:solidFill>
          <a:ln w="9525">
            <a:noFill/>
            <a:round/>
          </a:ln>
        </p:spPr>
        <p:txBody>
          <a:bodyPr anchor="ctr"/>
          <a:lstStyle/>
          <a:p>
            <a:pPr algn="ctr" eaLnBrk="1" hangingPunct="1"/>
            <a:r>
              <a:rPr lang="en-US" altLang="zh-CN" dirty="0">
                <a:solidFill>
                  <a:schemeClr val="bg1"/>
                </a:solidFill>
                <a:ea typeface="微软雅黑" panose="020B0503020204020204" pitchFamily="34" charset="-122"/>
              </a:rPr>
              <a:t>+ </a:t>
            </a:r>
            <a:r>
              <a:rPr lang="zh-CN" altLang="en-US" dirty="0">
                <a:solidFill>
                  <a:schemeClr val="bg1"/>
                </a:solidFill>
                <a:ea typeface="微软雅黑" panose="020B0503020204020204" pitchFamily="34" charset="-122"/>
              </a:rPr>
              <a:t>采集报名信息的表单验证</a:t>
            </a:r>
          </a:p>
        </p:txBody>
      </p:sp>
      <p:sp>
        <p:nvSpPr>
          <p:cNvPr id="41994" name="任意多边形 12"/>
          <p:cNvSpPr/>
          <p:nvPr/>
        </p:nvSpPr>
        <p:spPr bwMode="auto">
          <a:xfrm rot="545508">
            <a:off x="2325265" y="2948409"/>
            <a:ext cx="1300163" cy="1300162"/>
          </a:xfrm>
          <a:custGeom>
            <a:avLst/>
            <a:gdLst>
              <a:gd name="T0" fmla="*/ 139196 w 2567281"/>
              <a:gd name="T1" fmla="*/ 60878 h 2567281"/>
              <a:gd name="T2" fmla="*/ 236889 w 2567281"/>
              <a:gd name="T3" fmla="*/ 87605 h 2567281"/>
              <a:gd name="T4" fmla="*/ 283317 w 2567281"/>
              <a:gd name="T5" fmla="*/ 3319 h 2567281"/>
              <a:gd name="T6" fmla="*/ 312865 w 2567281"/>
              <a:gd name="T7" fmla="*/ 397 h 2567281"/>
              <a:gd name="T8" fmla="*/ 376408 w 2567281"/>
              <a:gd name="T9" fmla="*/ 3441 h 2567281"/>
              <a:gd name="T10" fmla="*/ 383914 w 2567281"/>
              <a:gd name="T11" fmla="*/ 4906 h 2567281"/>
              <a:gd name="T12" fmla="*/ 417690 w 2567281"/>
              <a:gd name="T13" fmla="*/ 87266 h 2567281"/>
              <a:gd name="T14" fmla="*/ 521101 w 2567281"/>
              <a:gd name="T15" fmla="*/ 61755 h 2567281"/>
              <a:gd name="T16" fmla="*/ 521748 w 2567281"/>
              <a:gd name="T17" fmla="*/ 62176 h 2567281"/>
              <a:gd name="T18" fmla="*/ 590848 w 2567281"/>
              <a:gd name="T19" fmla="*/ 129387 h 2567281"/>
              <a:gd name="T20" fmla="*/ 593233 w 2567281"/>
              <a:gd name="T21" fmla="*/ 132866 h 2567281"/>
              <a:gd name="T22" fmla="*/ 568905 w 2567281"/>
              <a:gd name="T23" fmla="*/ 220935 h 2567281"/>
              <a:gd name="T24" fmla="*/ 653416 w 2567281"/>
              <a:gd name="T25" fmla="*/ 273491 h 2567281"/>
              <a:gd name="T26" fmla="*/ 654884 w 2567281"/>
              <a:gd name="T27" fmla="*/ 280818 h 2567281"/>
              <a:gd name="T28" fmla="*/ 658068 w 2567281"/>
              <a:gd name="T29" fmla="*/ 344801 h 2567281"/>
              <a:gd name="T30" fmla="*/ 655782 w 2567281"/>
              <a:gd name="T31" fmla="*/ 368410 h 2567281"/>
              <a:gd name="T32" fmla="*/ 557986 w 2567281"/>
              <a:gd name="T33" fmla="*/ 411110 h 2567281"/>
              <a:gd name="T34" fmla="*/ 595123 w 2567281"/>
              <a:gd name="T35" fmla="*/ 523193 h 2567281"/>
              <a:gd name="T36" fmla="*/ 576380 w 2567281"/>
              <a:gd name="T37" fmla="*/ 546731 h 2567281"/>
              <a:gd name="T38" fmla="*/ 553951 w 2567281"/>
              <a:gd name="T39" fmla="*/ 569838 h 2567281"/>
              <a:gd name="T40" fmla="*/ 536840 w 2567281"/>
              <a:gd name="T41" fmla="*/ 584282 h 2567281"/>
              <a:gd name="T42" fmla="*/ 424543 w 2567281"/>
              <a:gd name="T43" fmla="*/ 546436 h 2567281"/>
              <a:gd name="T44" fmla="*/ 371594 w 2567281"/>
              <a:gd name="T45" fmla="*/ 655480 h 2567281"/>
              <a:gd name="T46" fmla="*/ 345585 w 2567281"/>
              <a:gd name="T47" fmla="*/ 658051 h 2567281"/>
              <a:gd name="T48" fmla="*/ 313648 w 2567281"/>
              <a:gd name="T49" fmla="*/ 658067 h 2567281"/>
              <a:gd name="T50" fmla="*/ 295049 w 2567281"/>
              <a:gd name="T51" fmla="*/ 656267 h 2567281"/>
              <a:gd name="T52" fmla="*/ 245399 w 2567281"/>
              <a:gd name="T53" fmla="*/ 542031 h 2567281"/>
              <a:gd name="T54" fmla="*/ 122858 w 2567281"/>
              <a:gd name="T55" fmla="*/ 585250 h 2567281"/>
              <a:gd name="T56" fmla="*/ 111717 w 2567281"/>
              <a:gd name="T57" fmla="*/ 576379 h 2567281"/>
              <a:gd name="T58" fmla="*/ 88611 w 2567281"/>
              <a:gd name="T59" fmla="*/ 553950 h 2567281"/>
              <a:gd name="T60" fmla="*/ 69674 w 2567281"/>
              <a:gd name="T61" fmla="*/ 531518 h 2567281"/>
              <a:gd name="T62" fmla="*/ 114818 w 2567281"/>
              <a:gd name="T63" fmla="*/ 410245 h 2567281"/>
              <a:gd name="T64" fmla="*/ 2056 w 2567281"/>
              <a:gd name="T65" fmla="*/ 362357 h 2567281"/>
              <a:gd name="T66" fmla="*/ 397 w 2567281"/>
              <a:gd name="T67" fmla="*/ 345585 h 2567281"/>
              <a:gd name="T68" fmla="*/ 3441 w 2567281"/>
              <a:gd name="T69" fmla="*/ 282042 h 2567281"/>
              <a:gd name="T70" fmla="*/ 3846 w 2567281"/>
              <a:gd name="T71" fmla="*/ 279968 h 2567281"/>
              <a:gd name="T72" fmla="*/ 101903 w 2567281"/>
              <a:gd name="T73" fmla="*/ 219730 h 2567281"/>
              <a:gd name="T74" fmla="*/ 71611 w 2567281"/>
              <a:gd name="T75" fmla="*/ 124852 h 2567281"/>
              <a:gd name="T76" fmla="*/ 82069 w 2567281"/>
              <a:gd name="T77" fmla="*/ 111717 h 2567281"/>
              <a:gd name="T78" fmla="*/ 129387 w 2567281"/>
              <a:gd name="T79" fmla="*/ 67601 h 2567281"/>
              <a:gd name="T80" fmla="*/ 139196 w 2567281"/>
              <a:gd name="T81" fmla="*/ 60878 h 25672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567281"/>
              <a:gd name="T124" fmla="*/ 0 h 2567281"/>
              <a:gd name="T125" fmla="*/ 2567281 w 2567281"/>
              <a:gd name="T126" fmla="*/ 2567281 h 256728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567281" h="2567281">
                <a:moveTo>
                  <a:pt x="542723" y="237362"/>
                </a:moveTo>
                <a:cubicBezTo>
                  <a:pt x="669691" y="272098"/>
                  <a:pt x="758341" y="386844"/>
                  <a:pt x="923626" y="341570"/>
                </a:cubicBezTo>
                <a:cubicBezTo>
                  <a:pt x="1057958" y="257868"/>
                  <a:pt x="1044307" y="122483"/>
                  <a:pt x="1104648" y="12940"/>
                </a:cubicBezTo>
                <a:lnTo>
                  <a:pt x="1219853" y="1549"/>
                </a:lnTo>
                <a:cubicBezTo>
                  <a:pt x="1303105" y="-2556"/>
                  <a:pt x="1386072" y="1534"/>
                  <a:pt x="1467606" y="13418"/>
                </a:cubicBezTo>
                <a:lnTo>
                  <a:pt x="1496875" y="19128"/>
                </a:lnTo>
                <a:cubicBezTo>
                  <a:pt x="1540772" y="126168"/>
                  <a:pt x="1553691" y="232767"/>
                  <a:pt x="1628565" y="340248"/>
                </a:cubicBezTo>
                <a:cubicBezTo>
                  <a:pt x="1836513" y="363909"/>
                  <a:pt x="1897362" y="273938"/>
                  <a:pt x="2031761" y="240783"/>
                </a:cubicBezTo>
                <a:lnTo>
                  <a:pt x="2034286" y="242421"/>
                </a:lnTo>
                <a:cubicBezTo>
                  <a:pt x="2135070" y="314944"/>
                  <a:pt x="2226168" y="402746"/>
                  <a:pt x="2303706" y="504477"/>
                </a:cubicBezTo>
                <a:lnTo>
                  <a:pt x="2313004" y="518043"/>
                </a:lnTo>
                <a:cubicBezTo>
                  <a:pt x="2281386" y="632502"/>
                  <a:pt x="2200735" y="709083"/>
                  <a:pt x="2218151" y="861420"/>
                </a:cubicBezTo>
                <a:cubicBezTo>
                  <a:pt x="2351180" y="1041595"/>
                  <a:pt x="2437820" y="998031"/>
                  <a:pt x="2547655" y="1066337"/>
                </a:cubicBezTo>
                <a:lnTo>
                  <a:pt x="2553379" y="1094904"/>
                </a:lnTo>
                <a:cubicBezTo>
                  <a:pt x="2565780" y="1178154"/>
                  <a:pt x="2569784" y="1261693"/>
                  <a:pt x="2565794" y="1344373"/>
                </a:cubicBezTo>
                <a:lnTo>
                  <a:pt x="2556882" y="1436427"/>
                </a:lnTo>
                <a:cubicBezTo>
                  <a:pt x="2429780" y="1491923"/>
                  <a:pt x="2335419" y="1423953"/>
                  <a:pt x="2175577" y="1602914"/>
                </a:cubicBezTo>
                <a:cubicBezTo>
                  <a:pt x="2142509" y="1803196"/>
                  <a:pt x="2272106" y="1894254"/>
                  <a:pt x="2320371" y="2039924"/>
                </a:cubicBezTo>
                <a:lnTo>
                  <a:pt x="2247295" y="2131698"/>
                </a:lnTo>
                <a:cubicBezTo>
                  <a:pt x="2219775" y="2162997"/>
                  <a:pt x="2190608" y="2193076"/>
                  <a:pt x="2159843" y="2221792"/>
                </a:cubicBezTo>
                <a:lnTo>
                  <a:pt x="2093129" y="2278108"/>
                </a:lnTo>
                <a:cubicBezTo>
                  <a:pt x="1947181" y="2228921"/>
                  <a:pt x="1870528" y="2100164"/>
                  <a:pt x="1655286" y="2130546"/>
                </a:cubicBezTo>
                <a:cubicBezTo>
                  <a:pt x="1475044" y="2264484"/>
                  <a:pt x="1517653" y="2413986"/>
                  <a:pt x="1448837" y="2555706"/>
                </a:cubicBezTo>
                <a:lnTo>
                  <a:pt x="1347429" y="2565733"/>
                </a:lnTo>
                <a:cubicBezTo>
                  <a:pt x="1305803" y="2567786"/>
                  <a:pt x="1264248" y="2567789"/>
                  <a:pt x="1222908" y="2565794"/>
                </a:cubicBezTo>
                <a:lnTo>
                  <a:pt x="1150390" y="2558774"/>
                </a:lnTo>
                <a:cubicBezTo>
                  <a:pt x="1085862" y="2410306"/>
                  <a:pt x="1108687" y="2219706"/>
                  <a:pt x="956807" y="2113371"/>
                </a:cubicBezTo>
                <a:cubicBezTo>
                  <a:pt x="749394" y="2069712"/>
                  <a:pt x="638284" y="2225712"/>
                  <a:pt x="479023" y="2281883"/>
                </a:cubicBezTo>
                <a:lnTo>
                  <a:pt x="435584" y="2247295"/>
                </a:lnTo>
                <a:cubicBezTo>
                  <a:pt x="404285" y="2219775"/>
                  <a:pt x="374206" y="2190608"/>
                  <a:pt x="345490" y="2159843"/>
                </a:cubicBezTo>
                <a:lnTo>
                  <a:pt x="271660" y="2072382"/>
                </a:lnTo>
                <a:cubicBezTo>
                  <a:pt x="330331" y="1914768"/>
                  <a:pt x="511586" y="1851848"/>
                  <a:pt x="447673" y="1599540"/>
                </a:cubicBezTo>
                <a:cubicBezTo>
                  <a:pt x="326959" y="1463311"/>
                  <a:pt x="154568" y="1475064"/>
                  <a:pt x="8015" y="1412826"/>
                </a:cubicBezTo>
                <a:lnTo>
                  <a:pt x="1549" y="1347429"/>
                </a:lnTo>
                <a:cubicBezTo>
                  <a:pt x="-2556" y="1264177"/>
                  <a:pt x="1534" y="1181210"/>
                  <a:pt x="13418" y="1099676"/>
                </a:cubicBezTo>
                <a:lnTo>
                  <a:pt x="14995" y="1091591"/>
                </a:lnTo>
                <a:cubicBezTo>
                  <a:pt x="121784" y="1013008"/>
                  <a:pt x="381694" y="1060536"/>
                  <a:pt x="397317" y="856724"/>
                </a:cubicBezTo>
                <a:cubicBezTo>
                  <a:pt x="496046" y="753970"/>
                  <a:pt x="366341" y="592193"/>
                  <a:pt x="279210" y="486794"/>
                </a:cubicBezTo>
                <a:lnTo>
                  <a:pt x="319987" y="435584"/>
                </a:lnTo>
                <a:cubicBezTo>
                  <a:pt x="375026" y="372987"/>
                  <a:pt x="436657" y="315268"/>
                  <a:pt x="504477" y="263576"/>
                </a:cubicBezTo>
                <a:lnTo>
                  <a:pt x="542723" y="237362"/>
                </a:lnTo>
                <a:close/>
              </a:path>
            </a:pathLst>
          </a:custGeom>
          <a:solidFill>
            <a:schemeClr val="accent1">
              <a:lumMod val="50000"/>
            </a:schemeClr>
          </a:solidFill>
          <a:ln w="9525">
            <a:noFill/>
            <a:round/>
          </a:ln>
        </p:spPr>
        <p:txBody>
          <a:bodyPr anchor="ctr"/>
          <a:lstStyle/>
          <a:p>
            <a:endParaRPr lang="zh-CN" altLang="en-US"/>
          </a:p>
        </p:txBody>
      </p:sp>
      <p:sp>
        <p:nvSpPr>
          <p:cNvPr id="41995" name="文本框 13"/>
          <p:cNvSpPr txBox="1">
            <a:spLocks noChangeArrowheads="1"/>
          </p:cNvSpPr>
          <p:nvPr/>
        </p:nvSpPr>
        <p:spPr bwMode="auto">
          <a:xfrm>
            <a:off x="5322083" y="2522615"/>
            <a:ext cx="1801834" cy="1015663"/>
          </a:xfrm>
          <a:prstGeom prst="rect">
            <a:avLst/>
          </a:prstGeom>
          <a:noFill/>
          <a:ln w="9525">
            <a:noFill/>
            <a:miter lim="800000"/>
          </a:ln>
        </p:spPr>
        <p:txBody>
          <a:bodyPr wrap="square">
            <a:spAutoFit/>
          </a:bodyPr>
          <a:lstStyle/>
          <a:p>
            <a:pPr algn="ctr" eaLnBrk="1" hangingPunct="1"/>
            <a:r>
              <a:rPr lang="en-US" altLang="zh-CN" sz="2000" dirty="0">
                <a:solidFill>
                  <a:schemeClr val="bg1"/>
                </a:solidFill>
                <a:ea typeface="微软雅黑" panose="020B0503020204020204" pitchFamily="34" charset="-122"/>
              </a:rPr>
              <a:t>+ </a:t>
            </a:r>
            <a:r>
              <a:rPr lang="zh-CN" altLang="en-US" sz="2000" dirty="0">
                <a:solidFill>
                  <a:schemeClr val="bg1"/>
                </a:solidFill>
                <a:ea typeface="微软雅黑" panose="020B0503020204020204" pitchFamily="34" charset="-122"/>
              </a:rPr>
              <a:t>能够查询出笔试的成绩及录取结果</a:t>
            </a:r>
          </a:p>
        </p:txBody>
      </p:sp>
      <p:sp>
        <p:nvSpPr>
          <p:cNvPr id="41997" name="文本框 15"/>
          <p:cNvSpPr txBox="1">
            <a:spLocks noChangeArrowheads="1"/>
          </p:cNvSpPr>
          <p:nvPr/>
        </p:nvSpPr>
        <p:spPr bwMode="auto">
          <a:xfrm>
            <a:off x="8770440" y="2837299"/>
            <a:ext cx="1117600" cy="523220"/>
          </a:xfrm>
          <a:prstGeom prst="rect">
            <a:avLst/>
          </a:prstGeom>
          <a:noFill/>
          <a:ln w="9525">
            <a:noFill/>
            <a:miter lim="800000"/>
          </a:ln>
        </p:spPr>
        <p:txBody>
          <a:bodyPr>
            <a:spAutoFit/>
          </a:bodyPr>
          <a:lstStyle/>
          <a:p>
            <a:pPr algn="ctr" eaLnBrk="1" hangingPunct="1"/>
            <a:r>
              <a:rPr lang="en-US" altLang="zh-CN" sz="1400" dirty="0">
                <a:solidFill>
                  <a:schemeClr val="bg1"/>
                </a:solidFill>
                <a:ea typeface="微软雅黑" panose="020B0503020204020204" pitchFamily="34" charset="-122"/>
              </a:rPr>
              <a:t>+ </a:t>
            </a:r>
            <a:r>
              <a:rPr lang="zh-CN" altLang="en-US" sz="1400" dirty="0">
                <a:solidFill>
                  <a:schemeClr val="bg1"/>
                </a:solidFill>
                <a:ea typeface="微软雅黑" panose="020B0503020204020204" pitchFamily="34" charset="-122"/>
              </a:rPr>
              <a:t>能录入招新笔试成绩</a:t>
            </a:r>
          </a:p>
        </p:txBody>
      </p:sp>
      <p:sp>
        <p:nvSpPr>
          <p:cNvPr id="41999" name="文本框 17"/>
          <p:cNvSpPr txBox="1">
            <a:spLocks noChangeArrowheads="1"/>
          </p:cNvSpPr>
          <p:nvPr/>
        </p:nvSpPr>
        <p:spPr bwMode="auto">
          <a:xfrm>
            <a:off x="2416547" y="3336881"/>
            <a:ext cx="1117600" cy="523220"/>
          </a:xfrm>
          <a:prstGeom prst="rect">
            <a:avLst/>
          </a:prstGeom>
          <a:noFill/>
          <a:ln w="9525">
            <a:noFill/>
            <a:miter lim="800000"/>
          </a:ln>
        </p:spPr>
        <p:txBody>
          <a:bodyPr>
            <a:spAutoFit/>
          </a:bodyPr>
          <a:lstStyle/>
          <a:p>
            <a:pPr algn="ctr" eaLnBrk="1" hangingPunct="1"/>
            <a:r>
              <a:rPr lang="en-US" altLang="zh-CN" sz="1400" dirty="0">
                <a:solidFill>
                  <a:schemeClr val="bg1"/>
                </a:solidFill>
                <a:ea typeface="微软雅黑" panose="020B0503020204020204" pitchFamily="34" charset="-122"/>
              </a:rPr>
              <a:t>+ </a:t>
            </a:r>
            <a:r>
              <a:rPr lang="zh-CN" altLang="en-US" sz="1400" dirty="0">
                <a:solidFill>
                  <a:schemeClr val="bg1"/>
                </a:solidFill>
                <a:ea typeface="微软雅黑" panose="020B0503020204020204" pitchFamily="34" charset="-122"/>
              </a:rPr>
              <a:t>前端界面简洁美观</a:t>
            </a:r>
          </a:p>
        </p:txBody>
      </p:sp>
      <p:cxnSp>
        <p:nvCxnSpPr>
          <p:cNvPr id="42002" name="直接连接符 20"/>
          <p:cNvCxnSpPr>
            <a:cxnSpLocks noChangeShapeType="1"/>
          </p:cNvCxnSpPr>
          <p:nvPr/>
        </p:nvCxnSpPr>
        <p:spPr bwMode="auto">
          <a:xfrm flipV="1">
            <a:off x="769938" y="5597525"/>
            <a:ext cx="11090275" cy="15875"/>
          </a:xfrm>
          <a:prstGeom prst="line">
            <a:avLst/>
          </a:prstGeom>
          <a:noFill/>
          <a:ln w="6350">
            <a:solidFill>
              <a:srgbClr val="A4A8A7"/>
            </a:solidFill>
            <a:round/>
          </a:ln>
        </p:spPr>
      </p:cxnSp>
      <p:cxnSp>
        <p:nvCxnSpPr>
          <p:cNvPr id="16"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招新网站的需求</a:t>
            </a:r>
          </a:p>
        </p:txBody>
      </p:sp>
      <p:sp>
        <p:nvSpPr>
          <p:cNvPr id="19" name="矩形 18"/>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20" name="任意多边形 8">
            <a:extLst>
              <a:ext uri="{FF2B5EF4-FFF2-40B4-BE49-F238E27FC236}">
                <a16:creationId xmlns:a16="http://schemas.microsoft.com/office/drawing/2014/main" id="{2DE97752-EC90-4954-84A1-7D39972C328D}"/>
              </a:ext>
            </a:extLst>
          </p:cNvPr>
          <p:cNvSpPr/>
          <p:nvPr/>
        </p:nvSpPr>
        <p:spPr bwMode="auto">
          <a:xfrm rot="19303125">
            <a:off x="7596612" y="1038738"/>
            <a:ext cx="1660525" cy="1658937"/>
          </a:xfrm>
          <a:custGeom>
            <a:avLst/>
            <a:gdLst>
              <a:gd name="T0" fmla="*/ 227051 w 2567281"/>
              <a:gd name="T1" fmla="*/ 99112 h 2567281"/>
              <a:gd name="T2" fmla="*/ 386403 w 2567281"/>
              <a:gd name="T3" fmla="*/ 142624 h 2567281"/>
              <a:gd name="T4" fmla="*/ 462134 w 2567281"/>
              <a:gd name="T5" fmla="*/ 5403 h 2567281"/>
              <a:gd name="T6" fmla="*/ 510331 w 2567281"/>
              <a:gd name="T7" fmla="*/ 647 h 2567281"/>
              <a:gd name="T8" fmla="*/ 613979 w 2567281"/>
              <a:gd name="T9" fmla="*/ 5603 h 2567281"/>
              <a:gd name="T10" fmla="*/ 626224 w 2567281"/>
              <a:gd name="T11" fmla="*/ 7987 h 2567281"/>
              <a:gd name="T12" fmla="*/ 681317 w 2567281"/>
              <a:gd name="T13" fmla="*/ 142072 h 2567281"/>
              <a:gd name="T14" fmla="*/ 849996 w 2567281"/>
              <a:gd name="T15" fmla="*/ 100540 h 2567281"/>
              <a:gd name="T16" fmla="*/ 851052 w 2567281"/>
              <a:gd name="T17" fmla="*/ 101224 h 2567281"/>
              <a:gd name="T18" fmla="*/ 963765 w 2567281"/>
              <a:gd name="T19" fmla="*/ 210647 h 2567281"/>
              <a:gd name="T20" fmla="*/ 967655 w 2567281"/>
              <a:gd name="T21" fmla="*/ 216311 h 2567281"/>
              <a:gd name="T22" fmla="*/ 927973 w 2567281"/>
              <a:gd name="T23" fmla="*/ 359690 h 2567281"/>
              <a:gd name="T24" fmla="*/ 1065822 w 2567281"/>
              <a:gd name="T25" fmla="*/ 445254 h 2567281"/>
              <a:gd name="T26" fmla="*/ 1068217 w 2567281"/>
              <a:gd name="T27" fmla="*/ 457182 h 2567281"/>
              <a:gd name="T28" fmla="*/ 1073411 w 2567281"/>
              <a:gd name="T29" fmla="*/ 561349 h 2567281"/>
              <a:gd name="T30" fmla="*/ 1069682 w 2567281"/>
              <a:gd name="T31" fmla="*/ 599787 h 2567281"/>
              <a:gd name="T32" fmla="*/ 910162 w 2567281"/>
              <a:gd name="T33" fmla="*/ 669304 h 2567281"/>
              <a:gd name="T34" fmla="*/ 970737 w 2567281"/>
              <a:gd name="T35" fmla="*/ 851779 h 2567281"/>
              <a:gd name="T36" fmla="*/ 940165 w 2567281"/>
              <a:gd name="T37" fmla="*/ 890100 h 2567281"/>
              <a:gd name="T38" fmla="*/ 903580 w 2567281"/>
              <a:gd name="T39" fmla="*/ 927719 h 2567281"/>
              <a:gd name="T40" fmla="*/ 875669 w 2567281"/>
              <a:gd name="T41" fmla="*/ 951234 h 2567281"/>
              <a:gd name="T42" fmla="*/ 692496 w 2567281"/>
              <a:gd name="T43" fmla="*/ 889619 h 2567281"/>
              <a:gd name="T44" fmla="*/ 606127 w 2567281"/>
              <a:gd name="T45" fmla="*/ 1067146 h 2567281"/>
              <a:gd name="T46" fmla="*/ 563703 w 2567281"/>
              <a:gd name="T47" fmla="*/ 1071333 h 2567281"/>
              <a:gd name="T48" fmla="*/ 511609 w 2567281"/>
              <a:gd name="T49" fmla="*/ 1071359 h 2567281"/>
              <a:gd name="T50" fmla="*/ 481271 w 2567281"/>
              <a:gd name="T51" fmla="*/ 1068428 h 2567281"/>
              <a:gd name="T52" fmla="*/ 400285 w 2567281"/>
              <a:gd name="T53" fmla="*/ 882447 h 2567281"/>
              <a:gd name="T54" fmla="*/ 200402 w 2567281"/>
              <a:gd name="T55" fmla="*/ 952810 h 2567281"/>
              <a:gd name="T56" fmla="*/ 182228 w 2567281"/>
              <a:gd name="T57" fmla="*/ 938368 h 2567281"/>
              <a:gd name="T58" fmla="*/ 144537 w 2567281"/>
              <a:gd name="T59" fmla="*/ 901852 h 2567281"/>
              <a:gd name="T60" fmla="*/ 113650 w 2567281"/>
              <a:gd name="T61" fmla="*/ 865332 h 2567281"/>
              <a:gd name="T62" fmla="*/ 187286 w 2567281"/>
              <a:gd name="T63" fmla="*/ 667895 h 2567281"/>
              <a:gd name="T64" fmla="*/ 3353 w 2567281"/>
              <a:gd name="T65" fmla="*/ 589932 h 2567281"/>
              <a:gd name="T66" fmla="*/ 648 w 2567281"/>
              <a:gd name="T67" fmla="*/ 562625 h 2567281"/>
              <a:gd name="T68" fmla="*/ 5614 w 2567281"/>
              <a:gd name="T69" fmla="*/ 459175 h 2567281"/>
              <a:gd name="T70" fmla="*/ 6273 w 2567281"/>
              <a:gd name="T71" fmla="*/ 455799 h 2567281"/>
              <a:gd name="T72" fmla="*/ 166219 w 2567281"/>
              <a:gd name="T73" fmla="*/ 357729 h 2567281"/>
              <a:gd name="T74" fmla="*/ 116809 w 2567281"/>
              <a:gd name="T75" fmla="*/ 203263 h 2567281"/>
              <a:gd name="T76" fmla="*/ 133868 w 2567281"/>
              <a:gd name="T77" fmla="*/ 181880 h 2567281"/>
              <a:gd name="T78" fmla="*/ 211050 w 2567281"/>
              <a:gd name="T79" fmla="*/ 110058 h 2567281"/>
              <a:gd name="T80" fmla="*/ 227051 w 2567281"/>
              <a:gd name="T81" fmla="*/ 99112 h 25672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567281"/>
              <a:gd name="T124" fmla="*/ 0 h 2567281"/>
              <a:gd name="T125" fmla="*/ 2567281 w 2567281"/>
              <a:gd name="T126" fmla="*/ 2567281 h 256728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567281" h="2567281">
                <a:moveTo>
                  <a:pt x="542723" y="237362"/>
                </a:moveTo>
                <a:cubicBezTo>
                  <a:pt x="669691" y="272098"/>
                  <a:pt x="758341" y="386844"/>
                  <a:pt x="923626" y="341570"/>
                </a:cubicBezTo>
                <a:cubicBezTo>
                  <a:pt x="1057958" y="257868"/>
                  <a:pt x="1044307" y="122483"/>
                  <a:pt x="1104648" y="12940"/>
                </a:cubicBezTo>
                <a:lnTo>
                  <a:pt x="1219853" y="1549"/>
                </a:lnTo>
                <a:cubicBezTo>
                  <a:pt x="1303105" y="-2556"/>
                  <a:pt x="1386072" y="1534"/>
                  <a:pt x="1467606" y="13418"/>
                </a:cubicBezTo>
                <a:lnTo>
                  <a:pt x="1496875" y="19128"/>
                </a:lnTo>
                <a:cubicBezTo>
                  <a:pt x="1540772" y="126168"/>
                  <a:pt x="1553691" y="232767"/>
                  <a:pt x="1628565" y="340248"/>
                </a:cubicBezTo>
                <a:cubicBezTo>
                  <a:pt x="1836513" y="363909"/>
                  <a:pt x="1897362" y="273938"/>
                  <a:pt x="2031761" y="240783"/>
                </a:cubicBezTo>
                <a:lnTo>
                  <a:pt x="2034286" y="242421"/>
                </a:lnTo>
                <a:cubicBezTo>
                  <a:pt x="2135070" y="314944"/>
                  <a:pt x="2226168" y="402746"/>
                  <a:pt x="2303706" y="504477"/>
                </a:cubicBezTo>
                <a:lnTo>
                  <a:pt x="2313004" y="518043"/>
                </a:lnTo>
                <a:cubicBezTo>
                  <a:pt x="2281386" y="632502"/>
                  <a:pt x="2200735" y="709083"/>
                  <a:pt x="2218151" y="861420"/>
                </a:cubicBezTo>
                <a:cubicBezTo>
                  <a:pt x="2351180" y="1041595"/>
                  <a:pt x="2437820" y="998031"/>
                  <a:pt x="2547655" y="1066337"/>
                </a:cubicBezTo>
                <a:lnTo>
                  <a:pt x="2553379" y="1094904"/>
                </a:lnTo>
                <a:cubicBezTo>
                  <a:pt x="2565780" y="1178154"/>
                  <a:pt x="2569784" y="1261693"/>
                  <a:pt x="2565794" y="1344373"/>
                </a:cubicBezTo>
                <a:lnTo>
                  <a:pt x="2556882" y="1436427"/>
                </a:lnTo>
                <a:cubicBezTo>
                  <a:pt x="2429780" y="1491923"/>
                  <a:pt x="2335419" y="1423953"/>
                  <a:pt x="2175577" y="1602914"/>
                </a:cubicBezTo>
                <a:cubicBezTo>
                  <a:pt x="2142509" y="1803196"/>
                  <a:pt x="2272106" y="1894254"/>
                  <a:pt x="2320371" y="2039924"/>
                </a:cubicBezTo>
                <a:lnTo>
                  <a:pt x="2247295" y="2131698"/>
                </a:lnTo>
                <a:cubicBezTo>
                  <a:pt x="2219775" y="2162997"/>
                  <a:pt x="2190608" y="2193076"/>
                  <a:pt x="2159843" y="2221792"/>
                </a:cubicBezTo>
                <a:lnTo>
                  <a:pt x="2093129" y="2278108"/>
                </a:lnTo>
                <a:cubicBezTo>
                  <a:pt x="1947181" y="2228921"/>
                  <a:pt x="1870528" y="2100164"/>
                  <a:pt x="1655286" y="2130546"/>
                </a:cubicBezTo>
                <a:cubicBezTo>
                  <a:pt x="1475044" y="2264484"/>
                  <a:pt x="1517653" y="2413986"/>
                  <a:pt x="1448837" y="2555706"/>
                </a:cubicBezTo>
                <a:lnTo>
                  <a:pt x="1347429" y="2565733"/>
                </a:lnTo>
                <a:cubicBezTo>
                  <a:pt x="1305803" y="2567786"/>
                  <a:pt x="1264248" y="2567789"/>
                  <a:pt x="1222908" y="2565794"/>
                </a:cubicBezTo>
                <a:lnTo>
                  <a:pt x="1150390" y="2558774"/>
                </a:lnTo>
                <a:cubicBezTo>
                  <a:pt x="1085862" y="2410306"/>
                  <a:pt x="1108687" y="2219706"/>
                  <a:pt x="956807" y="2113371"/>
                </a:cubicBezTo>
                <a:cubicBezTo>
                  <a:pt x="749394" y="2069712"/>
                  <a:pt x="638284" y="2225712"/>
                  <a:pt x="479023" y="2281883"/>
                </a:cubicBezTo>
                <a:lnTo>
                  <a:pt x="435584" y="2247295"/>
                </a:lnTo>
                <a:cubicBezTo>
                  <a:pt x="404285" y="2219775"/>
                  <a:pt x="374206" y="2190608"/>
                  <a:pt x="345490" y="2159843"/>
                </a:cubicBezTo>
                <a:lnTo>
                  <a:pt x="271660" y="2072382"/>
                </a:lnTo>
                <a:cubicBezTo>
                  <a:pt x="330331" y="1914768"/>
                  <a:pt x="511586" y="1851848"/>
                  <a:pt x="447673" y="1599540"/>
                </a:cubicBezTo>
                <a:cubicBezTo>
                  <a:pt x="326959" y="1463311"/>
                  <a:pt x="154568" y="1475064"/>
                  <a:pt x="8015" y="1412826"/>
                </a:cubicBezTo>
                <a:lnTo>
                  <a:pt x="1549" y="1347429"/>
                </a:lnTo>
                <a:cubicBezTo>
                  <a:pt x="-2556" y="1264177"/>
                  <a:pt x="1534" y="1181210"/>
                  <a:pt x="13418" y="1099676"/>
                </a:cubicBezTo>
                <a:lnTo>
                  <a:pt x="14995" y="1091591"/>
                </a:lnTo>
                <a:cubicBezTo>
                  <a:pt x="121784" y="1013008"/>
                  <a:pt x="381694" y="1060536"/>
                  <a:pt x="397317" y="856724"/>
                </a:cubicBezTo>
                <a:cubicBezTo>
                  <a:pt x="496046" y="753970"/>
                  <a:pt x="366341" y="592193"/>
                  <a:pt x="279210" y="486794"/>
                </a:cubicBezTo>
                <a:lnTo>
                  <a:pt x="319987" y="435584"/>
                </a:lnTo>
                <a:cubicBezTo>
                  <a:pt x="375026" y="372987"/>
                  <a:pt x="436657" y="315268"/>
                  <a:pt x="504477" y="263576"/>
                </a:cubicBezTo>
                <a:lnTo>
                  <a:pt x="542723" y="237362"/>
                </a:lnTo>
                <a:close/>
              </a:path>
            </a:pathLst>
          </a:custGeom>
          <a:solidFill>
            <a:srgbClr val="A4A8A7"/>
          </a:solidFill>
          <a:ln w="9525">
            <a:noFill/>
            <a:round/>
          </a:ln>
        </p:spPr>
        <p:txBody>
          <a:bodyPr anchor="ctr"/>
          <a:lstStyle/>
          <a:p>
            <a:pPr algn="ctr" eaLnBrk="1" hangingPunct="1"/>
            <a:r>
              <a:rPr lang="en-US" altLang="zh-CN" dirty="0">
                <a:solidFill>
                  <a:schemeClr val="bg1"/>
                </a:solidFill>
                <a:ea typeface="微软雅黑" panose="020B0503020204020204" pitchFamily="34" charset="-122"/>
              </a:rPr>
              <a:t>+ </a:t>
            </a:r>
            <a:r>
              <a:rPr lang="zh-CN" altLang="en-US" dirty="0">
                <a:solidFill>
                  <a:schemeClr val="bg1"/>
                </a:solidFill>
                <a:ea typeface="微软雅黑" panose="020B0503020204020204" pitchFamily="34" charset="-122"/>
              </a:rPr>
              <a:t>图表显示两个组的报名情况（人数，专业，男女比例）</a:t>
            </a:r>
          </a:p>
          <a:p>
            <a:endParaRPr lang="zh-CN" altLang="en-US" dirty="0"/>
          </a:p>
        </p:txBody>
      </p:sp>
      <p:sp>
        <p:nvSpPr>
          <p:cNvPr id="22" name="任意多边形 9">
            <a:extLst>
              <a:ext uri="{FF2B5EF4-FFF2-40B4-BE49-F238E27FC236}">
                <a16:creationId xmlns:a16="http://schemas.microsoft.com/office/drawing/2014/main" id="{85E8B92E-B035-4FEE-8D52-376166CA3A3E}"/>
              </a:ext>
            </a:extLst>
          </p:cNvPr>
          <p:cNvSpPr/>
          <p:nvPr/>
        </p:nvSpPr>
        <p:spPr bwMode="auto">
          <a:xfrm rot="19838770">
            <a:off x="9520676" y="4047232"/>
            <a:ext cx="1152525" cy="1152525"/>
          </a:xfrm>
          <a:custGeom>
            <a:avLst/>
            <a:gdLst>
              <a:gd name="T0" fmla="*/ 109379 w 2567281"/>
              <a:gd name="T1" fmla="*/ 47837 h 2567281"/>
              <a:gd name="T2" fmla="*/ 186145 w 2567281"/>
              <a:gd name="T3" fmla="*/ 68839 h 2567281"/>
              <a:gd name="T4" fmla="*/ 222627 w 2567281"/>
              <a:gd name="T5" fmla="*/ 2608 h 2567281"/>
              <a:gd name="T6" fmla="*/ 245845 w 2567281"/>
              <a:gd name="T7" fmla="*/ 312 h 2567281"/>
              <a:gd name="T8" fmla="*/ 295776 w 2567281"/>
              <a:gd name="T9" fmla="*/ 2704 h 2567281"/>
              <a:gd name="T10" fmla="*/ 301675 w 2567281"/>
              <a:gd name="T11" fmla="*/ 3855 h 2567281"/>
              <a:gd name="T12" fmla="*/ 328216 w 2567281"/>
              <a:gd name="T13" fmla="*/ 68572 h 2567281"/>
              <a:gd name="T14" fmla="*/ 409474 w 2567281"/>
              <a:gd name="T15" fmla="*/ 48526 h 2567281"/>
              <a:gd name="T16" fmla="*/ 409983 w 2567281"/>
              <a:gd name="T17" fmla="*/ 48857 h 2567281"/>
              <a:gd name="T18" fmla="*/ 464281 w 2567281"/>
              <a:gd name="T19" fmla="*/ 101671 h 2567281"/>
              <a:gd name="T20" fmla="*/ 466155 w 2567281"/>
              <a:gd name="T21" fmla="*/ 104405 h 2567281"/>
              <a:gd name="T22" fmla="*/ 447039 w 2567281"/>
              <a:gd name="T23" fmla="*/ 173608 h 2567281"/>
              <a:gd name="T24" fmla="*/ 513446 w 2567281"/>
              <a:gd name="T25" fmla="*/ 214906 h 2567281"/>
              <a:gd name="T26" fmla="*/ 514600 w 2567281"/>
              <a:gd name="T27" fmla="*/ 220663 h 2567281"/>
              <a:gd name="T28" fmla="*/ 517101 w 2567281"/>
              <a:gd name="T29" fmla="*/ 270940 h 2567281"/>
              <a:gd name="T30" fmla="*/ 515306 w 2567281"/>
              <a:gd name="T31" fmla="*/ 289493 h 2567281"/>
              <a:gd name="T32" fmla="*/ 438458 w 2567281"/>
              <a:gd name="T33" fmla="*/ 323046 h 2567281"/>
              <a:gd name="T34" fmla="*/ 467640 w 2567281"/>
              <a:gd name="T35" fmla="*/ 411120 h 2567281"/>
              <a:gd name="T36" fmla="*/ 452912 w 2567281"/>
              <a:gd name="T37" fmla="*/ 429615 h 2567281"/>
              <a:gd name="T38" fmla="*/ 435288 w 2567281"/>
              <a:gd name="T39" fmla="*/ 447772 h 2567281"/>
              <a:gd name="T40" fmla="*/ 421842 w 2567281"/>
              <a:gd name="T41" fmla="*/ 459122 h 2567281"/>
              <a:gd name="T42" fmla="*/ 333601 w 2567281"/>
              <a:gd name="T43" fmla="*/ 429383 h 2567281"/>
              <a:gd name="T44" fmla="*/ 291994 w 2567281"/>
              <a:gd name="T45" fmla="*/ 515069 h 2567281"/>
              <a:gd name="T46" fmla="*/ 271556 w 2567281"/>
              <a:gd name="T47" fmla="*/ 517089 h 2567281"/>
              <a:gd name="T48" fmla="*/ 246461 w 2567281"/>
              <a:gd name="T49" fmla="*/ 517101 h 2567281"/>
              <a:gd name="T50" fmla="*/ 231846 w 2567281"/>
              <a:gd name="T51" fmla="*/ 515687 h 2567281"/>
              <a:gd name="T52" fmla="*/ 192832 w 2567281"/>
              <a:gd name="T53" fmla="*/ 425922 h 2567281"/>
              <a:gd name="T54" fmla="*/ 96541 w 2567281"/>
              <a:gd name="T55" fmla="*/ 459883 h 2567281"/>
              <a:gd name="T56" fmla="*/ 87786 w 2567281"/>
              <a:gd name="T57" fmla="*/ 452912 h 2567281"/>
              <a:gd name="T58" fmla="*/ 69629 w 2567281"/>
              <a:gd name="T59" fmla="*/ 435288 h 2567281"/>
              <a:gd name="T60" fmla="*/ 54750 w 2567281"/>
              <a:gd name="T61" fmla="*/ 417661 h 2567281"/>
              <a:gd name="T62" fmla="*/ 90222 w 2567281"/>
              <a:gd name="T63" fmla="*/ 322366 h 2567281"/>
              <a:gd name="T64" fmla="*/ 1615 w 2567281"/>
              <a:gd name="T65" fmla="*/ 284736 h 2567281"/>
              <a:gd name="T66" fmla="*/ 312 w 2567281"/>
              <a:gd name="T67" fmla="*/ 271556 h 2567281"/>
              <a:gd name="T68" fmla="*/ 2704 w 2567281"/>
              <a:gd name="T69" fmla="*/ 221625 h 2567281"/>
              <a:gd name="T70" fmla="*/ 3022 w 2567281"/>
              <a:gd name="T71" fmla="*/ 219996 h 2567281"/>
              <a:gd name="T72" fmla="*/ 80074 w 2567281"/>
              <a:gd name="T73" fmla="*/ 172661 h 2567281"/>
              <a:gd name="T74" fmla="*/ 56271 w 2567281"/>
              <a:gd name="T75" fmla="*/ 98107 h 2567281"/>
              <a:gd name="T76" fmla="*/ 64489 w 2567281"/>
              <a:gd name="T77" fmla="*/ 87786 h 2567281"/>
              <a:gd name="T78" fmla="*/ 101671 w 2567281"/>
              <a:gd name="T79" fmla="*/ 53120 h 2567281"/>
              <a:gd name="T80" fmla="*/ 109379 w 2567281"/>
              <a:gd name="T81" fmla="*/ 47837 h 25672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567281"/>
              <a:gd name="T124" fmla="*/ 0 h 2567281"/>
              <a:gd name="T125" fmla="*/ 2567281 w 2567281"/>
              <a:gd name="T126" fmla="*/ 2567281 h 256728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567281" h="2567281">
                <a:moveTo>
                  <a:pt x="542723" y="237362"/>
                </a:moveTo>
                <a:cubicBezTo>
                  <a:pt x="669691" y="272098"/>
                  <a:pt x="758341" y="386844"/>
                  <a:pt x="923626" y="341570"/>
                </a:cubicBezTo>
                <a:cubicBezTo>
                  <a:pt x="1057958" y="257868"/>
                  <a:pt x="1044307" y="122483"/>
                  <a:pt x="1104648" y="12940"/>
                </a:cubicBezTo>
                <a:lnTo>
                  <a:pt x="1219853" y="1549"/>
                </a:lnTo>
                <a:cubicBezTo>
                  <a:pt x="1303105" y="-2556"/>
                  <a:pt x="1386072" y="1534"/>
                  <a:pt x="1467606" y="13418"/>
                </a:cubicBezTo>
                <a:lnTo>
                  <a:pt x="1496875" y="19128"/>
                </a:lnTo>
                <a:cubicBezTo>
                  <a:pt x="1540772" y="126168"/>
                  <a:pt x="1553691" y="232767"/>
                  <a:pt x="1628565" y="340248"/>
                </a:cubicBezTo>
                <a:cubicBezTo>
                  <a:pt x="1836513" y="363909"/>
                  <a:pt x="1897362" y="273938"/>
                  <a:pt x="2031761" y="240783"/>
                </a:cubicBezTo>
                <a:lnTo>
                  <a:pt x="2034286" y="242421"/>
                </a:lnTo>
                <a:cubicBezTo>
                  <a:pt x="2135070" y="314944"/>
                  <a:pt x="2226168" y="402746"/>
                  <a:pt x="2303706" y="504477"/>
                </a:cubicBezTo>
                <a:lnTo>
                  <a:pt x="2313004" y="518043"/>
                </a:lnTo>
                <a:cubicBezTo>
                  <a:pt x="2281386" y="632502"/>
                  <a:pt x="2200735" y="709083"/>
                  <a:pt x="2218151" y="861420"/>
                </a:cubicBezTo>
                <a:cubicBezTo>
                  <a:pt x="2351180" y="1041595"/>
                  <a:pt x="2437820" y="998031"/>
                  <a:pt x="2547655" y="1066337"/>
                </a:cubicBezTo>
                <a:lnTo>
                  <a:pt x="2553379" y="1094904"/>
                </a:lnTo>
                <a:cubicBezTo>
                  <a:pt x="2565780" y="1178154"/>
                  <a:pt x="2569784" y="1261693"/>
                  <a:pt x="2565794" y="1344373"/>
                </a:cubicBezTo>
                <a:lnTo>
                  <a:pt x="2556882" y="1436427"/>
                </a:lnTo>
                <a:cubicBezTo>
                  <a:pt x="2429780" y="1491923"/>
                  <a:pt x="2335419" y="1423953"/>
                  <a:pt x="2175577" y="1602914"/>
                </a:cubicBezTo>
                <a:cubicBezTo>
                  <a:pt x="2142509" y="1803196"/>
                  <a:pt x="2272106" y="1894254"/>
                  <a:pt x="2320371" y="2039924"/>
                </a:cubicBezTo>
                <a:lnTo>
                  <a:pt x="2247295" y="2131698"/>
                </a:lnTo>
                <a:cubicBezTo>
                  <a:pt x="2219775" y="2162997"/>
                  <a:pt x="2190608" y="2193076"/>
                  <a:pt x="2159843" y="2221792"/>
                </a:cubicBezTo>
                <a:lnTo>
                  <a:pt x="2093129" y="2278108"/>
                </a:lnTo>
                <a:cubicBezTo>
                  <a:pt x="1947181" y="2228921"/>
                  <a:pt x="1870528" y="2100164"/>
                  <a:pt x="1655286" y="2130546"/>
                </a:cubicBezTo>
                <a:cubicBezTo>
                  <a:pt x="1475044" y="2264484"/>
                  <a:pt x="1517653" y="2413986"/>
                  <a:pt x="1448837" y="2555706"/>
                </a:cubicBezTo>
                <a:lnTo>
                  <a:pt x="1347429" y="2565733"/>
                </a:lnTo>
                <a:cubicBezTo>
                  <a:pt x="1305803" y="2567786"/>
                  <a:pt x="1264248" y="2567789"/>
                  <a:pt x="1222908" y="2565794"/>
                </a:cubicBezTo>
                <a:lnTo>
                  <a:pt x="1150390" y="2558774"/>
                </a:lnTo>
                <a:cubicBezTo>
                  <a:pt x="1085862" y="2410306"/>
                  <a:pt x="1108687" y="2219706"/>
                  <a:pt x="956807" y="2113371"/>
                </a:cubicBezTo>
                <a:cubicBezTo>
                  <a:pt x="749394" y="2069712"/>
                  <a:pt x="638284" y="2225712"/>
                  <a:pt x="479023" y="2281883"/>
                </a:cubicBezTo>
                <a:lnTo>
                  <a:pt x="435584" y="2247295"/>
                </a:lnTo>
                <a:cubicBezTo>
                  <a:pt x="404285" y="2219775"/>
                  <a:pt x="374206" y="2190608"/>
                  <a:pt x="345490" y="2159843"/>
                </a:cubicBezTo>
                <a:lnTo>
                  <a:pt x="271660" y="2072382"/>
                </a:lnTo>
                <a:cubicBezTo>
                  <a:pt x="330331" y="1914768"/>
                  <a:pt x="511586" y="1851848"/>
                  <a:pt x="447673" y="1599540"/>
                </a:cubicBezTo>
                <a:cubicBezTo>
                  <a:pt x="326959" y="1463311"/>
                  <a:pt x="154568" y="1475064"/>
                  <a:pt x="8015" y="1412826"/>
                </a:cubicBezTo>
                <a:lnTo>
                  <a:pt x="1549" y="1347429"/>
                </a:lnTo>
                <a:cubicBezTo>
                  <a:pt x="-2556" y="1264177"/>
                  <a:pt x="1534" y="1181210"/>
                  <a:pt x="13418" y="1099676"/>
                </a:cubicBezTo>
                <a:lnTo>
                  <a:pt x="14995" y="1091591"/>
                </a:lnTo>
                <a:cubicBezTo>
                  <a:pt x="121784" y="1013008"/>
                  <a:pt x="381694" y="1060536"/>
                  <a:pt x="397317" y="856724"/>
                </a:cubicBezTo>
                <a:cubicBezTo>
                  <a:pt x="496046" y="753970"/>
                  <a:pt x="366341" y="592193"/>
                  <a:pt x="279210" y="486794"/>
                </a:cubicBezTo>
                <a:lnTo>
                  <a:pt x="319987" y="435584"/>
                </a:lnTo>
                <a:cubicBezTo>
                  <a:pt x="375026" y="372987"/>
                  <a:pt x="436657" y="315268"/>
                  <a:pt x="504477" y="263576"/>
                </a:cubicBezTo>
                <a:lnTo>
                  <a:pt x="542723" y="237362"/>
                </a:lnTo>
                <a:close/>
              </a:path>
            </a:pathLst>
          </a:custGeom>
          <a:solidFill>
            <a:schemeClr val="accent1">
              <a:lumMod val="50000"/>
            </a:schemeClr>
          </a:solidFill>
          <a:ln w="9525">
            <a:noFill/>
            <a:round/>
          </a:ln>
        </p:spPr>
        <p:txBody>
          <a:bodyPr anchor="ctr"/>
          <a:lstStyle/>
          <a:p>
            <a:r>
              <a:rPr lang="en-US" altLang="zh-CN" sz="1200" dirty="0">
                <a:solidFill>
                  <a:schemeClr val="bg1"/>
                </a:solidFill>
                <a:ea typeface="微软雅黑" panose="020B0503020204020204" pitchFamily="34" charset="-122"/>
              </a:rPr>
              <a:t>+ </a:t>
            </a:r>
            <a:r>
              <a:rPr lang="zh-CN" altLang="en-US" sz="1200" dirty="0">
                <a:solidFill>
                  <a:schemeClr val="bg1"/>
                </a:solidFill>
                <a:ea typeface="微软雅黑" panose="020B0503020204020204" pitchFamily="34" charset="-122"/>
              </a:rPr>
              <a:t>调用云短信</a:t>
            </a:r>
            <a:r>
              <a:rPr lang="en-US" altLang="zh-CN" sz="1200" dirty="0">
                <a:solidFill>
                  <a:schemeClr val="bg1"/>
                </a:solidFill>
                <a:ea typeface="微软雅黑" panose="020B0503020204020204" pitchFamily="34" charset="-122"/>
              </a:rPr>
              <a:t>API</a:t>
            </a:r>
            <a:r>
              <a:rPr lang="zh-CN" altLang="en-US" sz="1200" dirty="0">
                <a:solidFill>
                  <a:schemeClr val="bg1"/>
                </a:solidFill>
                <a:ea typeface="微软雅黑" panose="020B0503020204020204" pitchFamily="34" charset="-122"/>
              </a:rPr>
              <a:t>统一发送通知短信题</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250" advTm="0">
        <p14:prism isContent="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41993"/>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41994"/>
                                        </p:tgtEl>
                                        <p:attrNameLst>
                                          <p:attrName>r</p:attrName>
                                        </p:attrNameLst>
                                      </p:cBhvr>
                                    </p:animRot>
                                  </p:childTnLst>
                                </p:cTn>
                              </p:par>
                              <p:par>
                                <p:cTn id="9" presetID="8" presetClass="emph" presetSubtype="0" fill="hold" grpId="0" nodeType="withEffect">
                                  <p:stCondLst>
                                    <p:cond delay="0"/>
                                  </p:stCondLst>
                                  <p:childTnLst>
                                    <p:animRot by="21600000">
                                      <p:cBhvr>
                                        <p:cTn id="10" dur="2000" fill="hold"/>
                                        <p:tgtEl>
                                          <p:spTgt spid="41992"/>
                                        </p:tgtEl>
                                        <p:attrNameLst>
                                          <p:attrName>r</p:attrName>
                                        </p:attrNameLst>
                                      </p:cBhvr>
                                    </p:animRot>
                                  </p:childTnLst>
                                </p:cTn>
                              </p:par>
                              <p:par>
                                <p:cTn id="11" presetID="8" presetClass="emph" presetSubtype="0" fill="hold" grpId="0" nodeType="withEffect">
                                  <p:stCondLst>
                                    <p:cond delay="0"/>
                                  </p:stCondLst>
                                  <p:childTnLst>
                                    <p:animRot by="21600000">
                                      <p:cBhvr>
                                        <p:cTn id="12" dur="2000" fill="hold"/>
                                        <p:tgtEl>
                                          <p:spTgt spid="41989"/>
                                        </p:tgtEl>
                                        <p:attrNameLst>
                                          <p:attrName>r</p:attrName>
                                        </p:attrNameLst>
                                      </p:cBhvr>
                                    </p:animRot>
                                  </p:childTnLst>
                                </p:cTn>
                              </p:par>
                              <p:par>
                                <p:cTn id="13" presetID="8" presetClass="emph" presetSubtype="0" fill="hold" grpId="0" nodeType="withEffect">
                                  <p:stCondLst>
                                    <p:cond delay="0"/>
                                  </p:stCondLst>
                                  <p:childTnLst>
                                    <p:animRot by="21600000">
                                      <p:cBhvr>
                                        <p:cTn id="14" dur="2000" fill="hold"/>
                                        <p:tgtEl>
                                          <p:spTgt spid="41990"/>
                                        </p:tgtEl>
                                        <p:attrNameLst>
                                          <p:attrName>r</p:attrName>
                                        </p:attrNameLst>
                                      </p:cBhvr>
                                    </p:animRot>
                                  </p:childTnLst>
                                </p:cTn>
                              </p:par>
                              <p:par>
                                <p:cTn id="15" presetID="8" presetClass="emph" presetSubtype="0" fill="hold" grpId="0" nodeType="withEffect">
                                  <p:stCondLst>
                                    <p:cond delay="0"/>
                                  </p:stCondLst>
                                  <p:childTnLst>
                                    <p:animRot by="21600000">
                                      <p:cBhvr>
                                        <p:cTn id="16" dur="2000" fill="hold"/>
                                        <p:tgtEl>
                                          <p:spTgt spid="41991"/>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42002"/>
                                        </p:tgtEl>
                                        <p:attrNameLst>
                                          <p:attrName>style.visibility</p:attrName>
                                        </p:attrNameLst>
                                      </p:cBhvr>
                                      <p:to>
                                        <p:strVal val="visible"/>
                                      </p:to>
                                    </p:set>
                                    <p:animEffect transition="in" filter="barn(inVertical)">
                                      <p:cBhvr>
                                        <p:cTn id="21" dur="500"/>
                                        <p:tgtEl>
                                          <p:spTgt spid="42002"/>
                                        </p:tgtEl>
                                      </p:cBhvr>
                                    </p:animEffect>
                                  </p:childTnLst>
                                </p:cTn>
                              </p:par>
                              <p:par>
                                <p:cTn id="22" presetID="8" presetClass="emph" presetSubtype="0" fill="hold" grpId="0" nodeType="withEffect">
                                  <p:stCondLst>
                                    <p:cond delay="0"/>
                                  </p:stCondLst>
                                  <p:childTnLst>
                                    <p:animRot by="21600000">
                                      <p:cBhvr>
                                        <p:cTn id="23" dur="2000" fill="hold"/>
                                        <p:tgtEl>
                                          <p:spTgt spid="20"/>
                                        </p:tgtEl>
                                        <p:attrNameLst>
                                          <p:attrName>r</p:attrName>
                                        </p:attrNameLst>
                                      </p:cBhvr>
                                    </p:animRot>
                                  </p:childTnLst>
                                </p:cTn>
                              </p:par>
                              <p:par>
                                <p:cTn id="24" presetID="8" presetClass="emph" presetSubtype="0" fill="hold" grpId="0" nodeType="withEffect">
                                  <p:stCondLst>
                                    <p:cond delay="0"/>
                                  </p:stCondLst>
                                  <p:childTnLst>
                                    <p:animRot by="21600000">
                                      <p:cBhvr>
                                        <p:cTn id="25" dur="2000" fill="hold"/>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animBg="1"/>
      <p:bldP spid="41990" grpId="0" animBg="1"/>
      <p:bldP spid="41991" grpId="0" animBg="1"/>
      <p:bldP spid="41992" grpId="0" animBg="1"/>
      <p:bldP spid="41993" grpId="0" animBg="1"/>
      <p:bldP spid="41994" grpId="0" animBg="1"/>
      <p:bldP spid="20"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126373" y="2592579"/>
            <a:ext cx="1423520" cy="0"/>
          </a:xfrm>
          <a:prstGeom prst="line">
            <a:avLst/>
          </a:prstGeom>
          <a:ln w="19050">
            <a:solidFill>
              <a:srgbClr val="1F4E7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742523" y="2592579"/>
            <a:ext cx="1423520" cy="0"/>
          </a:xfrm>
          <a:prstGeom prst="line">
            <a:avLst/>
          </a:prstGeom>
          <a:ln w="19050">
            <a:solidFill>
              <a:srgbClr val="A4A8A7"/>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366665" y="2592579"/>
            <a:ext cx="1423520" cy="0"/>
          </a:xfrm>
          <a:prstGeom prst="line">
            <a:avLst/>
          </a:prstGeom>
          <a:ln w="19050">
            <a:solidFill>
              <a:srgbClr val="1F4E7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976464" y="2592579"/>
            <a:ext cx="1423520" cy="0"/>
          </a:xfrm>
          <a:prstGeom prst="line">
            <a:avLst/>
          </a:prstGeom>
          <a:ln w="19050">
            <a:solidFill>
              <a:srgbClr val="A4A8A7"/>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606957" y="2592579"/>
            <a:ext cx="1423520" cy="0"/>
          </a:xfrm>
          <a:prstGeom prst="line">
            <a:avLst/>
          </a:prstGeom>
          <a:ln w="19050">
            <a:solidFill>
              <a:srgbClr val="1F4E79"/>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853101" y="1958574"/>
            <a:ext cx="1996448" cy="3645413"/>
            <a:chOff x="853101" y="1958574"/>
            <a:chExt cx="1996448" cy="3645413"/>
          </a:xfrm>
        </p:grpSpPr>
        <p:cxnSp>
          <p:nvCxnSpPr>
            <p:cNvPr id="5" name="Straight Connector 4"/>
            <p:cNvCxnSpPr/>
            <p:nvPr/>
          </p:nvCxnSpPr>
          <p:spPr>
            <a:xfrm>
              <a:off x="853101" y="2592579"/>
              <a:ext cx="1086995" cy="0"/>
            </a:xfrm>
            <a:prstGeom prst="line">
              <a:avLst/>
            </a:prstGeom>
            <a:ln w="19050">
              <a:solidFill>
                <a:srgbClr val="A4A8A7"/>
              </a:solidFill>
              <a:headEnd type="oval"/>
            </a:ln>
          </p:spPr>
          <p:style>
            <a:lnRef idx="1">
              <a:schemeClr val="accent1"/>
            </a:lnRef>
            <a:fillRef idx="0">
              <a:schemeClr val="accent1"/>
            </a:fillRef>
            <a:effectRef idx="0">
              <a:schemeClr val="accent1"/>
            </a:effectRef>
            <a:fontRef idx="minor">
              <a:schemeClr val="tx1"/>
            </a:fontRef>
          </p:style>
        </p:cxnSp>
        <p:sp>
          <p:nvSpPr>
            <p:cNvPr id="7" name="Oval 6"/>
            <p:cNvSpPr>
              <a:spLocks noChangeAspect="1"/>
            </p:cNvSpPr>
            <p:nvPr/>
          </p:nvSpPr>
          <p:spPr bwMode="auto">
            <a:xfrm rot="16200000" flipH="1" flipV="1">
              <a:off x="1950939" y="2499445"/>
              <a:ext cx="164592" cy="186276"/>
            </a:xfrm>
            <a:prstGeom prst="ellipse">
              <a:avLst/>
            </a:prstGeom>
            <a:noFill/>
            <a:ln w="28575">
              <a:solidFill>
                <a:srgbClr val="A4A8A7"/>
              </a:solidFill>
              <a:round/>
            </a:ln>
          </p:spPr>
          <p:txBody>
            <a:bodyPr anchor="ctr"/>
            <a:lstStyle/>
            <a:p>
              <a:pPr algn="ctr"/>
              <a:endParaRPr dirty="0">
                <a:solidFill>
                  <a:srgbClr val="1F4E79"/>
                </a:solidFill>
              </a:endParaRPr>
            </a:p>
          </p:txBody>
        </p:sp>
        <p:sp>
          <p:nvSpPr>
            <p:cNvPr id="17" name="TextBox 16"/>
            <p:cNvSpPr txBox="1"/>
            <p:nvPr/>
          </p:nvSpPr>
          <p:spPr>
            <a:xfrm>
              <a:off x="1485652" y="1958574"/>
              <a:ext cx="1095172" cy="584775"/>
            </a:xfrm>
            <a:prstGeom prst="rect">
              <a:avLst/>
            </a:prstGeom>
            <a:noFill/>
          </p:spPr>
          <p:txBody>
            <a:bodyPr wrap="none">
              <a:normAutofit/>
            </a:bodyPr>
            <a:lstStyle/>
            <a:p>
              <a:pPr algn="ctr"/>
              <a:r>
                <a:rPr lang="en-US" altLang="zh-CN" sz="3200" b="1" dirty="0">
                  <a:solidFill>
                    <a:srgbClr val="1F4E79"/>
                  </a:solidFill>
                </a:rPr>
                <a:t>1</a:t>
              </a:r>
              <a:endParaRPr lang="en-US" sz="3200" b="1" dirty="0">
                <a:solidFill>
                  <a:srgbClr val="1F4E79"/>
                </a:solidFill>
              </a:endParaRPr>
            </a:p>
          </p:txBody>
        </p:sp>
        <p:cxnSp>
          <p:nvCxnSpPr>
            <p:cNvPr id="23" name="Straight Connector 22"/>
            <p:cNvCxnSpPr/>
            <p:nvPr/>
          </p:nvCxnSpPr>
          <p:spPr>
            <a:xfrm>
              <a:off x="2033235" y="2696043"/>
              <a:ext cx="0" cy="956307"/>
            </a:xfrm>
            <a:prstGeom prst="line">
              <a:avLst/>
            </a:prstGeom>
            <a:ln w="19050">
              <a:solidFill>
                <a:srgbClr val="A4A8A7"/>
              </a:solidFill>
            </a:ln>
          </p:spPr>
          <p:style>
            <a:lnRef idx="1">
              <a:schemeClr val="accent1"/>
            </a:lnRef>
            <a:fillRef idx="0">
              <a:schemeClr val="accent1"/>
            </a:fillRef>
            <a:effectRef idx="0">
              <a:schemeClr val="accent1"/>
            </a:effectRef>
            <a:fontRef idx="minor">
              <a:schemeClr val="tx1"/>
            </a:fontRef>
          </p:style>
        </p:cxnSp>
        <p:sp>
          <p:nvSpPr>
            <p:cNvPr id="24" name="Isosceles Triangle 23"/>
            <p:cNvSpPr/>
            <p:nvPr/>
          </p:nvSpPr>
          <p:spPr bwMode="auto">
            <a:xfrm>
              <a:off x="1618657" y="3618531"/>
              <a:ext cx="829155" cy="829155"/>
            </a:xfrm>
            <a:prstGeom prst="triangle">
              <a:avLst/>
            </a:prstGeom>
            <a:solidFill>
              <a:srgbClr val="A4A8A7"/>
            </a:solidFill>
            <a:ln w="9525">
              <a:noFill/>
              <a:round/>
            </a:ln>
          </p:spPr>
          <p:txBody>
            <a:bodyPr anchor="ctr"/>
            <a:lstStyle/>
            <a:p>
              <a:pPr algn="ctr"/>
              <a:endParaRPr dirty="0">
                <a:solidFill>
                  <a:srgbClr val="1F4E79"/>
                </a:solidFill>
              </a:endParaRPr>
            </a:p>
          </p:txBody>
        </p:sp>
        <p:sp>
          <p:nvSpPr>
            <p:cNvPr id="35" name="Freeform: Shape 40"/>
            <p:cNvSpPr/>
            <p:nvPr/>
          </p:nvSpPr>
          <p:spPr bwMode="auto">
            <a:xfrm>
              <a:off x="1905247" y="4096198"/>
              <a:ext cx="255976" cy="206435"/>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anchor="ctr"/>
            <a:lstStyle/>
            <a:p>
              <a:pPr algn="ctr"/>
              <a:endParaRPr>
                <a:solidFill>
                  <a:srgbClr val="1F4E79"/>
                </a:solidFill>
              </a:endParaRPr>
            </a:p>
          </p:txBody>
        </p:sp>
        <p:grpSp>
          <p:nvGrpSpPr>
            <p:cNvPr id="41" name="Group 47"/>
            <p:cNvGrpSpPr/>
            <p:nvPr/>
          </p:nvGrpSpPr>
          <p:grpSpPr>
            <a:xfrm>
              <a:off x="1216921" y="4673059"/>
              <a:ext cx="1632628" cy="930928"/>
              <a:chOff x="5045337" y="3990374"/>
              <a:chExt cx="2065993" cy="930928"/>
            </a:xfrm>
          </p:grpSpPr>
          <p:sp>
            <p:nvSpPr>
              <p:cNvPr id="57" name="TextBox 48"/>
              <p:cNvSpPr txBox="1"/>
              <p:nvPr/>
            </p:nvSpPr>
            <p:spPr>
              <a:xfrm>
                <a:off x="5045337" y="3990374"/>
                <a:ext cx="2065993" cy="344921"/>
              </a:xfrm>
              <a:prstGeom prst="rect">
                <a:avLst/>
              </a:prstGeom>
              <a:noFill/>
            </p:spPr>
            <p:txBody>
              <a:bodyPr wrap="none" lIns="0" tIns="0" rIns="0" bIns="0" anchor="ctr" anchorCtr="1">
                <a:normAutofit/>
              </a:bodyPr>
              <a:lstStyle/>
              <a:p>
                <a:pPr algn="ctr"/>
                <a:r>
                  <a:rPr lang="zh-CN" altLang="en-US" sz="1600" b="1" dirty="0">
                    <a:solidFill>
                      <a:srgbClr val="1F4E79"/>
                    </a:solidFill>
                  </a:rPr>
                  <a:t>前端主界面</a:t>
                </a:r>
              </a:p>
            </p:txBody>
          </p:sp>
          <p:sp>
            <p:nvSpPr>
              <p:cNvPr id="58" name="TextBox 49"/>
              <p:cNvSpPr txBox="1"/>
              <p:nvPr/>
            </p:nvSpPr>
            <p:spPr>
              <a:xfrm>
                <a:off x="5045337" y="4335294"/>
                <a:ext cx="2050055" cy="586008"/>
              </a:xfrm>
              <a:prstGeom prst="rect">
                <a:avLst/>
              </a:prstGeom>
            </p:spPr>
            <p:txBody>
              <a:bodyPr vert="horz" wrap="square" lIns="0" tIns="0" rIns="0" bIns="0" anchor="ctr" anchorCtr="1">
                <a:normAutofit/>
              </a:bodyPr>
              <a:lstStyle/>
              <a:p>
                <a:pPr>
                  <a:lnSpc>
                    <a:spcPct val="120000"/>
                  </a:lnSpc>
                </a:pPr>
                <a:r>
                  <a:rPr lang="zh-CN" altLang="en-US" sz="1000" dirty="0">
                    <a:solidFill>
                      <a:srgbClr val="1F4E79"/>
                    </a:solidFill>
                  </a:rPr>
                  <a:t>前端主界面板块的初步确定</a:t>
                </a:r>
                <a:br>
                  <a:rPr lang="zh-CN" altLang="en-US" sz="1000" dirty="0">
                    <a:solidFill>
                      <a:srgbClr val="1F4E79"/>
                    </a:solidFill>
                  </a:rPr>
                </a:br>
                <a:endParaRPr lang="zh-CN" altLang="en-US" sz="1000" dirty="0">
                  <a:solidFill>
                    <a:srgbClr val="1F4E79"/>
                  </a:solidFill>
                </a:endParaRPr>
              </a:p>
            </p:txBody>
          </p:sp>
        </p:grpSp>
      </p:grpSp>
      <p:grpSp>
        <p:nvGrpSpPr>
          <p:cNvPr id="59" name="组合 58"/>
          <p:cNvGrpSpPr/>
          <p:nvPr/>
        </p:nvGrpSpPr>
        <p:grpSpPr>
          <a:xfrm>
            <a:off x="2849549" y="1958574"/>
            <a:ext cx="1632628" cy="3577783"/>
            <a:chOff x="2849549" y="1958574"/>
            <a:chExt cx="1632628" cy="3577783"/>
          </a:xfrm>
        </p:grpSpPr>
        <p:sp>
          <p:nvSpPr>
            <p:cNvPr id="10" name="Oval 9"/>
            <p:cNvSpPr>
              <a:spLocks noChangeAspect="1"/>
            </p:cNvSpPr>
            <p:nvPr/>
          </p:nvSpPr>
          <p:spPr bwMode="auto">
            <a:xfrm rot="16200000" flipH="1" flipV="1">
              <a:off x="3561940" y="2489094"/>
              <a:ext cx="182880" cy="206973"/>
            </a:xfrm>
            <a:prstGeom prst="ellipse">
              <a:avLst/>
            </a:prstGeom>
            <a:noFill/>
            <a:ln w="28575">
              <a:solidFill>
                <a:srgbClr val="1F4E79"/>
              </a:solidFill>
              <a:round/>
            </a:ln>
          </p:spPr>
          <p:txBody>
            <a:bodyPr anchor="ctr"/>
            <a:lstStyle/>
            <a:p>
              <a:pPr algn="ctr"/>
              <a:endParaRPr dirty="0">
                <a:solidFill>
                  <a:srgbClr val="1F4E79"/>
                </a:solidFill>
              </a:endParaRPr>
            </a:p>
          </p:txBody>
        </p:sp>
        <p:sp>
          <p:nvSpPr>
            <p:cNvPr id="18" name="TextBox 17"/>
            <p:cNvSpPr txBox="1"/>
            <p:nvPr/>
          </p:nvSpPr>
          <p:spPr>
            <a:xfrm>
              <a:off x="3105798" y="1958574"/>
              <a:ext cx="1095172" cy="584775"/>
            </a:xfrm>
            <a:prstGeom prst="rect">
              <a:avLst/>
            </a:prstGeom>
            <a:noFill/>
          </p:spPr>
          <p:txBody>
            <a:bodyPr wrap="none">
              <a:normAutofit/>
            </a:bodyPr>
            <a:lstStyle/>
            <a:p>
              <a:pPr algn="ctr"/>
              <a:r>
                <a:rPr lang="en-US" altLang="zh-CN" sz="3200" b="1" dirty="0">
                  <a:solidFill>
                    <a:srgbClr val="1F4E79"/>
                  </a:solidFill>
                </a:rPr>
                <a:t>2</a:t>
              </a:r>
              <a:endParaRPr lang="en-US" sz="3200" b="1" dirty="0">
                <a:solidFill>
                  <a:srgbClr val="1F4E79"/>
                </a:solidFill>
              </a:endParaRPr>
            </a:p>
          </p:txBody>
        </p:sp>
        <p:cxnSp>
          <p:nvCxnSpPr>
            <p:cNvPr id="25" name="Straight Connector 24"/>
            <p:cNvCxnSpPr/>
            <p:nvPr/>
          </p:nvCxnSpPr>
          <p:spPr>
            <a:xfrm>
              <a:off x="3653380" y="2696043"/>
              <a:ext cx="0" cy="956307"/>
            </a:xfrm>
            <a:prstGeom prst="line">
              <a:avLst/>
            </a:prstGeom>
            <a:ln w="19050">
              <a:solidFill>
                <a:srgbClr val="1F4E79"/>
              </a:solidFill>
            </a:ln>
          </p:spPr>
          <p:style>
            <a:lnRef idx="1">
              <a:schemeClr val="accent1"/>
            </a:lnRef>
            <a:fillRef idx="0">
              <a:schemeClr val="accent1"/>
            </a:fillRef>
            <a:effectRef idx="0">
              <a:schemeClr val="accent1"/>
            </a:effectRef>
            <a:fontRef idx="minor">
              <a:schemeClr val="tx1"/>
            </a:fontRef>
          </p:style>
        </p:cxnSp>
        <p:sp>
          <p:nvSpPr>
            <p:cNvPr id="26" name="Isosceles Triangle 25"/>
            <p:cNvSpPr/>
            <p:nvPr/>
          </p:nvSpPr>
          <p:spPr bwMode="auto">
            <a:xfrm>
              <a:off x="3238803" y="3618531"/>
              <a:ext cx="829155" cy="829155"/>
            </a:xfrm>
            <a:prstGeom prst="triangle">
              <a:avLst/>
            </a:prstGeom>
            <a:solidFill>
              <a:srgbClr val="1F4E79"/>
            </a:solidFill>
            <a:ln w="9525">
              <a:noFill/>
              <a:round/>
            </a:ln>
          </p:spPr>
          <p:txBody>
            <a:bodyPr anchor="ctr"/>
            <a:lstStyle/>
            <a:p>
              <a:pPr algn="ctr"/>
              <a:endParaRPr dirty="0">
                <a:solidFill>
                  <a:srgbClr val="1F4E79"/>
                </a:solidFill>
              </a:endParaRPr>
            </a:p>
          </p:txBody>
        </p:sp>
        <p:sp>
          <p:nvSpPr>
            <p:cNvPr id="36" name="Freeform: Shape 41"/>
            <p:cNvSpPr/>
            <p:nvPr/>
          </p:nvSpPr>
          <p:spPr bwMode="auto">
            <a:xfrm>
              <a:off x="3511912" y="4068532"/>
              <a:ext cx="282936" cy="261763"/>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anchor="ctr"/>
            <a:lstStyle/>
            <a:p>
              <a:pPr algn="ctr"/>
              <a:endParaRPr>
                <a:solidFill>
                  <a:srgbClr val="1F4E79"/>
                </a:solidFill>
              </a:endParaRPr>
            </a:p>
          </p:txBody>
        </p:sp>
        <p:grpSp>
          <p:nvGrpSpPr>
            <p:cNvPr id="42" name="Group 50"/>
            <p:cNvGrpSpPr/>
            <p:nvPr/>
          </p:nvGrpSpPr>
          <p:grpSpPr>
            <a:xfrm>
              <a:off x="2849549" y="4673059"/>
              <a:ext cx="1632628" cy="863298"/>
              <a:chOff x="5045337" y="3990374"/>
              <a:chExt cx="2065993" cy="863298"/>
            </a:xfrm>
          </p:grpSpPr>
          <p:sp>
            <p:nvSpPr>
              <p:cNvPr id="55" name="TextBox 51"/>
              <p:cNvSpPr txBox="1"/>
              <p:nvPr/>
            </p:nvSpPr>
            <p:spPr>
              <a:xfrm>
                <a:off x="5045337" y="3990374"/>
                <a:ext cx="2065993" cy="344921"/>
              </a:xfrm>
              <a:prstGeom prst="rect">
                <a:avLst/>
              </a:prstGeom>
              <a:noFill/>
            </p:spPr>
            <p:txBody>
              <a:bodyPr wrap="none" lIns="0" tIns="0" rIns="0" bIns="0" anchor="ctr" anchorCtr="1">
                <a:normAutofit/>
              </a:bodyPr>
              <a:lstStyle/>
              <a:p>
                <a:pPr algn="ctr"/>
                <a:r>
                  <a:rPr lang="zh-CN" altLang="en-US" sz="1600" b="1" dirty="0">
                    <a:solidFill>
                      <a:srgbClr val="1F4E79"/>
                    </a:solidFill>
                  </a:rPr>
                  <a:t>后台环境</a:t>
                </a:r>
              </a:p>
            </p:txBody>
          </p:sp>
          <p:sp>
            <p:nvSpPr>
              <p:cNvPr id="56" name="TextBox 52"/>
              <p:cNvSpPr txBox="1"/>
              <p:nvPr/>
            </p:nvSpPr>
            <p:spPr>
              <a:xfrm>
                <a:off x="5046699" y="4267664"/>
                <a:ext cx="2050055" cy="586008"/>
              </a:xfrm>
              <a:prstGeom prst="rect">
                <a:avLst/>
              </a:prstGeom>
            </p:spPr>
            <p:txBody>
              <a:bodyPr vert="horz" wrap="square" lIns="0" tIns="0" rIns="0" bIns="0" anchor="ctr" anchorCtr="1">
                <a:normAutofit/>
              </a:bodyPr>
              <a:lstStyle/>
              <a:p>
                <a:pPr>
                  <a:lnSpc>
                    <a:spcPct val="120000"/>
                  </a:lnSpc>
                </a:pPr>
                <a:r>
                  <a:rPr lang="zh-CN" altLang="en-US" sz="1000" dirty="0">
                    <a:solidFill>
                      <a:srgbClr val="1F4E79"/>
                    </a:solidFill>
                  </a:rPr>
                  <a:t>后台环境的完整构建</a:t>
                </a:r>
              </a:p>
            </p:txBody>
          </p:sp>
        </p:grpSp>
      </p:grpSp>
      <p:grpSp>
        <p:nvGrpSpPr>
          <p:cNvPr id="60" name="组合 59"/>
          <p:cNvGrpSpPr/>
          <p:nvPr/>
        </p:nvGrpSpPr>
        <p:grpSpPr>
          <a:xfrm>
            <a:off x="4454520" y="1958574"/>
            <a:ext cx="1632628" cy="3645413"/>
            <a:chOff x="4454520" y="1958574"/>
            <a:chExt cx="1632628" cy="3645413"/>
          </a:xfrm>
        </p:grpSpPr>
        <p:sp>
          <p:nvSpPr>
            <p:cNvPr id="12" name="Oval 11"/>
            <p:cNvSpPr>
              <a:spLocks noChangeAspect="1"/>
            </p:cNvSpPr>
            <p:nvPr/>
          </p:nvSpPr>
          <p:spPr bwMode="auto">
            <a:xfrm rot="16200000" flipH="1" flipV="1">
              <a:off x="5171739" y="2489094"/>
              <a:ext cx="182880" cy="206973"/>
            </a:xfrm>
            <a:prstGeom prst="ellipse">
              <a:avLst/>
            </a:prstGeom>
            <a:noFill/>
            <a:ln w="28575">
              <a:solidFill>
                <a:srgbClr val="A4A8A7"/>
              </a:solidFill>
              <a:round/>
            </a:ln>
          </p:spPr>
          <p:txBody>
            <a:bodyPr anchor="ctr"/>
            <a:lstStyle/>
            <a:p>
              <a:pPr algn="ctr"/>
              <a:endParaRPr dirty="0">
                <a:solidFill>
                  <a:srgbClr val="1F4E79"/>
                </a:solidFill>
              </a:endParaRPr>
            </a:p>
          </p:txBody>
        </p:sp>
        <p:sp>
          <p:nvSpPr>
            <p:cNvPr id="19" name="TextBox 18"/>
            <p:cNvSpPr txBox="1"/>
            <p:nvPr/>
          </p:nvSpPr>
          <p:spPr>
            <a:xfrm>
              <a:off x="4715596" y="1958574"/>
              <a:ext cx="1095172" cy="584775"/>
            </a:xfrm>
            <a:prstGeom prst="rect">
              <a:avLst/>
            </a:prstGeom>
            <a:noFill/>
          </p:spPr>
          <p:txBody>
            <a:bodyPr wrap="none">
              <a:normAutofit/>
            </a:bodyPr>
            <a:lstStyle/>
            <a:p>
              <a:pPr algn="ctr"/>
              <a:r>
                <a:rPr lang="en-US" altLang="zh-CN" sz="3200" b="1" dirty="0">
                  <a:solidFill>
                    <a:srgbClr val="1F4E79"/>
                  </a:solidFill>
                </a:rPr>
                <a:t>3</a:t>
              </a:r>
              <a:endParaRPr lang="en-US" sz="3200" b="1" dirty="0">
                <a:solidFill>
                  <a:srgbClr val="1F4E79"/>
                </a:solidFill>
              </a:endParaRPr>
            </a:p>
          </p:txBody>
        </p:sp>
        <p:cxnSp>
          <p:nvCxnSpPr>
            <p:cNvPr id="27" name="Straight Connector 26"/>
            <p:cNvCxnSpPr/>
            <p:nvPr/>
          </p:nvCxnSpPr>
          <p:spPr>
            <a:xfrm>
              <a:off x="5263179" y="2696043"/>
              <a:ext cx="0" cy="956307"/>
            </a:xfrm>
            <a:prstGeom prst="line">
              <a:avLst/>
            </a:prstGeom>
            <a:ln w="19050">
              <a:solidFill>
                <a:srgbClr val="A4A8A7"/>
              </a:solidFill>
            </a:ln>
          </p:spPr>
          <p:style>
            <a:lnRef idx="1">
              <a:schemeClr val="accent1"/>
            </a:lnRef>
            <a:fillRef idx="0">
              <a:schemeClr val="accent1"/>
            </a:fillRef>
            <a:effectRef idx="0">
              <a:schemeClr val="accent1"/>
            </a:effectRef>
            <a:fontRef idx="minor">
              <a:schemeClr val="tx1"/>
            </a:fontRef>
          </p:style>
        </p:cxnSp>
        <p:sp>
          <p:nvSpPr>
            <p:cNvPr id="28" name="Isosceles Triangle 27"/>
            <p:cNvSpPr/>
            <p:nvPr/>
          </p:nvSpPr>
          <p:spPr bwMode="auto">
            <a:xfrm>
              <a:off x="4848601" y="3618531"/>
              <a:ext cx="829155" cy="829155"/>
            </a:xfrm>
            <a:prstGeom prst="triangle">
              <a:avLst/>
            </a:prstGeom>
            <a:solidFill>
              <a:srgbClr val="A4A8A7"/>
            </a:solidFill>
            <a:ln w="9525">
              <a:noFill/>
              <a:round/>
            </a:ln>
          </p:spPr>
          <p:txBody>
            <a:bodyPr anchor="ctr"/>
            <a:lstStyle/>
            <a:p>
              <a:pPr algn="ctr"/>
              <a:endParaRPr dirty="0">
                <a:solidFill>
                  <a:srgbClr val="1F4E79"/>
                </a:solidFill>
              </a:endParaRPr>
            </a:p>
          </p:txBody>
        </p:sp>
        <p:sp>
          <p:nvSpPr>
            <p:cNvPr id="37" name="Freeform: Shape 42"/>
            <p:cNvSpPr/>
            <p:nvPr/>
          </p:nvSpPr>
          <p:spPr bwMode="auto">
            <a:xfrm>
              <a:off x="5152492" y="4076835"/>
              <a:ext cx="221373" cy="245157"/>
            </a:xfrm>
            <a:custGeom>
              <a:avLst/>
              <a:gdLst/>
              <a:ahLst/>
              <a:cxnLst>
                <a:cxn ang="0">
                  <a:pos x="46" y="62"/>
                </a:cxn>
                <a:cxn ang="0">
                  <a:pos x="10" y="62"/>
                </a:cxn>
                <a:cxn ang="0">
                  <a:pos x="0" y="52"/>
                </a:cxn>
                <a:cxn ang="0">
                  <a:pos x="14" y="29"/>
                </a:cxn>
                <a:cxn ang="0">
                  <a:pos x="28" y="34"/>
                </a:cxn>
                <a:cxn ang="0">
                  <a:pos x="42" y="29"/>
                </a:cxn>
                <a:cxn ang="0">
                  <a:pos x="56" y="52"/>
                </a:cxn>
                <a:cxn ang="0">
                  <a:pos x="46" y="62"/>
                </a:cxn>
                <a:cxn ang="0">
                  <a:pos x="28" y="31"/>
                </a:cxn>
                <a:cxn ang="0">
                  <a:pos x="13" y="16"/>
                </a:cxn>
                <a:cxn ang="0">
                  <a:pos x="28" y="0"/>
                </a:cxn>
                <a:cxn ang="0">
                  <a:pos x="43" y="16"/>
                </a:cxn>
                <a:cxn ang="0">
                  <a:pos x="28" y="31"/>
                </a:cxn>
              </a:cxnLst>
              <a:rect l="0" t="0" r="r" b="b"/>
              <a:pathLst>
                <a:path w="56" h="62">
                  <a:moveTo>
                    <a:pt x="46" y="62"/>
                  </a:moveTo>
                  <a:cubicBezTo>
                    <a:pt x="10" y="62"/>
                    <a:pt x="10" y="62"/>
                    <a:pt x="10" y="62"/>
                  </a:cubicBezTo>
                  <a:cubicBezTo>
                    <a:pt x="4" y="62"/>
                    <a:pt x="0" y="58"/>
                    <a:pt x="0" y="52"/>
                  </a:cubicBezTo>
                  <a:cubicBezTo>
                    <a:pt x="0" y="43"/>
                    <a:pt x="2" y="29"/>
                    <a:pt x="14" y="29"/>
                  </a:cubicBezTo>
                  <a:cubicBezTo>
                    <a:pt x="15" y="29"/>
                    <a:pt x="20" y="34"/>
                    <a:pt x="28" y="34"/>
                  </a:cubicBezTo>
                  <a:cubicBezTo>
                    <a:pt x="36" y="34"/>
                    <a:pt x="41" y="29"/>
                    <a:pt x="42" y="29"/>
                  </a:cubicBezTo>
                  <a:cubicBezTo>
                    <a:pt x="54" y="29"/>
                    <a:pt x="56" y="43"/>
                    <a:pt x="56" y="52"/>
                  </a:cubicBezTo>
                  <a:cubicBezTo>
                    <a:pt x="56" y="58"/>
                    <a:pt x="52" y="62"/>
                    <a:pt x="46" y="62"/>
                  </a:cubicBezTo>
                  <a:close/>
                  <a:moveTo>
                    <a:pt x="28" y="31"/>
                  </a:moveTo>
                  <a:cubicBezTo>
                    <a:pt x="20" y="31"/>
                    <a:pt x="13" y="24"/>
                    <a:pt x="13" y="16"/>
                  </a:cubicBezTo>
                  <a:cubicBezTo>
                    <a:pt x="13" y="7"/>
                    <a:pt x="20" y="0"/>
                    <a:pt x="28" y="0"/>
                  </a:cubicBezTo>
                  <a:cubicBezTo>
                    <a:pt x="37" y="0"/>
                    <a:pt x="43" y="7"/>
                    <a:pt x="43" y="16"/>
                  </a:cubicBezTo>
                  <a:cubicBezTo>
                    <a:pt x="43" y="24"/>
                    <a:pt x="37" y="31"/>
                    <a:pt x="28" y="31"/>
                  </a:cubicBezTo>
                  <a:close/>
                </a:path>
              </a:pathLst>
            </a:custGeom>
            <a:solidFill>
              <a:schemeClr val="bg1"/>
            </a:solidFill>
            <a:ln w="9525">
              <a:noFill/>
              <a:round/>
            </a:ln>
          </p:spPr>
          <p:txBody>
            <a:bodyPr anchor="ctr"/>
            <a:lstStyle/>
            <a:p>
              <a:pPr algn="ctr"/>
              <a:endParaRPr>
                <a:solidFill>
                  <a:srgbClr val="1F4E79"/>
                </a:solidFill>
              </a:endParaRPr>
            </a:p>
          </p:txBody>
        </p:sp>
        <p:grpSp>
          <p:nvGrpSpPr>
            <p:cNvPr id="43" name="Group 53"/>
            <p:cNvGrpSpPr/>
            <p:nvPr/>
          </p:nvGrpSpPr>
          <p:grpSpPr>
            <a:xfrm>
              <a:off x="4454520" y="4673059"/>
              <a:ext cx="1632628" cy="930928"/>
              <a:chOff x="5045337" y="3990374"/>
              <a:chExt cx="2065993" cy="930928"/>
            </a:xfrm>
          </p:grpSpPr>
          <p:sp>
            <p:nvSpPr>
              <p:cNvPr id="53" name="TextBox 54"/>
              <p:cNvSpPr txBox="1"/>
              <p:nvPr/>
            </p:nvSpPr>
            <p:spPr>
              <a:xfrm>
                <a:off x="5045337" y="3990374"/>
                <a:ext cx="2065993" cy="344921"/>
              </a:xfrm>
              <a:prstGeom prst="rect">
                <a:avLst/>
              </a:prstGeom>
              <a:noFill/>
            </p:spPr>
            <p:txBody>
              <a:bodyPr wrap="none" lIns="0" tIns="0" rIns="0" bIns="0" anchor="ctr" anchorCtr="1">
                <a:normAutofit/>
              </a:bodyPr>
              <a:lstStyle/>
              <a:p>
                <a:pPr algn="ctr"/>
                <a:r>
                  <a:rPr lang="zh-CN" altLang="en-US" sz="1600" b="1" dirty="0">
                    <a:solidFill>
                      <a:srgbClr val="1F4E79"/>
                    </a:solidFill>
                  </a:rPr>
                  <a:t>前端其他界面</a:t>
                </a:r>
              </a:p>
            </p:txBody>
          </p:sp>
          <p:sp>
            <p:nvSpPr>
              <p:cNvPr id="54" name="TextBox 55"/>
              <p:cNvSpPr txBox="1"/>
              <p:nvPr/>
            </p:nvSpPr>
            <p:spPr>
              <a:xfrm>
                <a:off x="5045337" y="4335294"/>
                <a:ext cx="2050055" cy="586008"/>
              </a:xfrm>
              <a:prstGeom prst="rect">
                <a:avLst/>
              </a:prstGeom>
            </p:spPr>
            <p:txBody>
              <a:bodyPr vert="horz" wrap="square" lIns="0" tIns="0" rIns="0" bIns="0" anchor="ctr" anchorCtr="1">
                <a:normAutofit/>
              </a:bodyPr>
              <a:lstStyle/>
              <a:p>
                <a:pPr>
                  <a:lnSpc>
                    <a:spcPct val="120000"/>
                  </a:lnSpc>
                </a:pPr>
                <a:r>
                  <a:rPr lang="zh-CN" altLang="en-US" sz="1000" dirty="0">
                    <a:solidFill>
                      <a:srgbClr val="1F4E79"/>
                    </a:solidFill>
                  </a:rPr>
                  <a:t>前端其他界面的增加和修改</a:t>
                </a:r>
                <a:br>
                  <a:rPr lang="zh-CN" altLang="en-US" sz="1000" dirty="0">
                    <a:solidFill>
                      <a:srgbClr val="1F4E79"/>
                    </a:solidFill>
                  </a:rPr>
                </a:br>
                <a:endParaRPr lang="zh-CN" altLang="en-US" sz="1000" dirty="0">
                  <a:solidFill>
                    <a:srgbClr val="1F4E79"/>
                  </a:solidFill>
                </a:endParaRPr>
              </a:p>
            </p:txBody>
          </p:sp>
        </p:grpSp>
      </p:grpSp>
      <p:grpSp>
        <p:nvGrpSpPr>
          <p:cNvPr id="61" name="组合 60"/>
          <p:cNvGrpSpPr/>
          <p:nvPr/>
        </p:nvGrpSpPr>
        <p:grpSpPr>
          <a:xfrm>
            <a:off x="6097265" y="1958574"/>
            <a:ext cx="1632628" cy="3645413"/>
            <a:chOff x="6097265" y="1958574"/>
            <a:chExt cx="1632628" cy="3645413"/>
          </a:xfrm>
        </p:grpSpPr>
        <p:sp>
          <p:nvSpPr>
            <p:cNvPr id="14" name="Oval 13"/>
            <p:cNvSpPr>
              <a:spLocks noChangeAspect="1"/>
            </p:cNvSpPr>
            <p:nvPr/>
          </p:nvSpPr>
          <p:spPr bwMode="auto">
            <a:xfrm rot="16200000" flipH="1" flipV="1">
              <a:off x="6802232" y="2489093"/>
              <a:ext cx="182880" cy="206973"/>
            </a:xfrm>
            <a:prstGeom prst="ellipse">
              <a:avLst/>
            </a:prstGeom>
            <a:noFill/>
            <a:ln w="28575">
              <a:solidFill>
                <a:srgbClr val="1F4E79"/>
              </a:solidFill>
              <a:round/>
            </a:ln>
          </p:spPr>
          <p:txBody>
            <a:bodyPr anchor="ctr"/>
            <a:lstStyle/>
            <a:p>
              <a:pPr algn="ctr"/>
              <a:endParaRPr dirty="0">
                <a:solidFill>
                  <a:srgbClr val="1F4E79"/>
                </a:solidFill>
              </a:endParaRPr>
            </a:p>
          </p:txBody>
        </p:sp>
        <p:sp>
          <p:nvSpPr>
            <p:cNvPr id="20" name="TextBox 19"/>
            <p:cNvSpPr txBox="1"/>
            <p:nvPr/>
          </p:nvSpPr>
          <p:spPr>
            <a:xfrm>
              <a:off x="6346090" y="1958574"/>
              <a:ext cx="1095172" cy="584775"/>
            </a:xfrm>
            <a:prstGeom prst="rect">
              <a:avLst/>
            </a:prstGeom>
            <a:noFill/>
          </p:spPr>
          <p:txBody>
            <a:bodyPr wrap="none">
              <a:normAutofit/>
            </a:bodyPr>
            <a:lstStyle/>
            <a:p>
              <a:pPr algn="ctr"/>
              <a:r>
                <a:rPr lang="en-US" altLang="zh-CN" sz="3200" b="1" dirty="0">
                  <a:solidFill>
                    <a:srgbClr val="1F4E79"/>
                  </a:solidFill>
                </a:rPr>
                <a:t>4</a:t>
              </a:r>
              <a:endParaRPr lang="en-US" sz="3200" b="1" dirty="0">
                <a:solidFill>
                  <a:srgbClr val="1F4E79"/>
                </a:solidFill>
              </a:endParaRPr>
            </a:p>
          </p:txBody>
        </p:sp>
        <p:cxnSp>
          <p:nvCxnSpPr>
            <p:cNvPr id="29" name="Straight Connector 28"/>
            <p:cNvCxnSpPr/>
            <p:nvPr/>
          </p:nvCxnSpPr>
          <p:spPr>
            <a:xfrm>
              <a:off x="6893672" y="2696043"/>
              <a:ext cx="0" cy="956307"/>
            </a:xfrm>
            <a:prstGeom prst="line">
              <a:avLst/>
            </a:prstGeom>
            <a:ln w="19050">
              <a:solidFill>
                <a:srgbClr val="1F4E79"/>
              </a:solidFill>
            </a:ln>
          </p:spPr>
          <p:style>
            <a:lnRef idx="1">
              <a:schemeClr val="accent1"/>
            </a:lnRef>
            <a:fillRef idx="0">
              <a:schemeClr val="accent1"/>
            </a:fillRef>
            <a:effectRef idx="0">
              <a:schemeClr val="accent1"/>
            </a:effectRef>
            <a:fontRef idx="minor">
              <a:schemeClr val="tx1"/>
            </a:fontRef>
          </p:style>
        </p:cxnSp>
        <p:sp>
          <p:nvSpPr>
            <p:cNvPr id="30" name="Isosceles Triangle 29"/>
            <p:cNvSpPr/>
            <p:nvPr/>
          </p:nvSpPr>
          <p:spPr bwMode="auto">
            <a:xfrm>
              <a:off x="6479095" y="3618531"/>
              <a:ext cx="829155" cy="829155"/>
            </a:xfrm>
            <a:prstGeom prst="triangle">
              <a:avLst/>
            </a:prstGeom>
            <a:solidFill>
              <a:srgbClr val="1F4E79"/>
            </a:solidFill>
            <a:ln w="9525">
              <a:noFill/>
              <a:round/>
            </a:ln>
          </p:spPr>
          <p:txBody>
            <a:bodyPr anchor="ctr"/>
            <a:lstStyle/>
            <a:p>
              <a:pPr algn="ctr"/>
              <a:endParaRPr dirty="0">
                <a:solidFill>
                  <a:srgbClr val="1F4E79"/>
                </a:solidFill>
              </a:endParaRPr>
            </a:p>
          </p:txBody>
        </p:sp>
        <p:sp>
          <p:nvSpPr>
            <p:cNvPr id="38" name="Freeform: Shape 43"/>
            <p:cNvSpPr>
              <a:spLocks noChangeAspect="1"/>
            </p:cNvSpPr>
            <p:nvPr/>
          </p:nvSpPr>
          <p:spPr bwMode="auto">
            <a:xfrm>
              <a:off x="6751055" y="4077087"/>
              <a:ext cx="285245" cy="245973"/>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bg1"/>
            </a:solidFill>
            <a:ln w="9525">
              <a:noFill/>
              <a:round/>
            </a:ln>
          </p:spPr>
          <p:txBody>
            <a:bodyPr anchor="ctr"/>
            <a:lstStyle/>
            <a:p>
              <a:pPr algn="ctr"/>
              <a:endParaRPr>
                <a:solidFill>
                  <a:srgbClr val="1F4E79"/>
                </a:solidFill>
              </a:endParaRPr>
            </a:p>
          </p:txBody>
        </p:sp>
        <p:grpSp>
          <p:nvGrpSpPr>
            <p:cNvPr id="44" name="Group 56"/>
            <p:cNvGrpSpPr/>
            <p:nvPr/>
          </p:nvGrpSpPr>
          <p:grpSpPr>
            <a:xfrm>
              <a:off x="6097265" y="4673059"/>
              <a:ext cx="1632628" cy="930928"/>
              <a:chOff x="5045336" y="3990374"/>
              <a:chExt cx="2065993" cy="930928"/>
            </a:xfrm>
          </p:grpSpPr>
          <p:sp>
            <p:nvSpPr>
              <p:cNvPr id="51" name="TextBox 57"/>
              <p:cNvSpPr txBox="1"/>
              <p:nvPr/>
            </p:nvSpPr>
            <p:spPr>
              <a:xfrm>
                <a:off x="5045336" y="3990374"/>
                <a:ext cx="2065993" cy="344921"/>
              </a:xfrm>
              <a:prstGeom prst="rect">
                <a:avLst/>
              </a:prstGeom>
              <a:noFill/>
            </p:spPr>
            <p:txBody>
              <a:bodyPr wrap="none" lIns="0" tIns="0" rIns="0" bIns="0" anchor="ctr" anchorCtr="1">
                <a:normAutofit/>
              </a:bodyPr>
              <a:lstStyle/>
              <a:p>
                <a:pPr algn="ctr"/>
                <a:r>
                  <a:rPr lang="en-US" altLang="zh-CN" sz="1600" b="1" dirty="0" err="1">
                    <a:solidFill>
                      <a:srgbClr val="1F4E79"/>
                    </a:solidFill>
                  </a:rPr>
                  <a:t>Js</a:t>
                </a:r>
                <a:r>
                  <a:rPr lang="zh-CN" altLang="en-US" sz="1600" b="1" dirty="0">
                    <a:solidFill>
                      <a:srgbClr val="1F4E79"/>
                    </a:solidFill>
                  </a:rPr>
                  <a:t>验证和</a:t>
                </a:r>
                <a:r>
                  <a:rPr lang="en-US" altLang="zh-CN" sz="1600" b="1" dirty="0">
                    <a:solidFill>
                      <a:srgbClr val="1F4E79"/>
                    </a:solidFill>
                  </a:rPr>
                  <a:t>Ajax</a:t>
                </a:r>
                <a:endParaRPr lang="zh-CN" altLang="en-US" sz="1600" b="1" dirty="0">
                  <a:solidFill>
                    <a:srgbClr val="1F4E79"/>
                  </a:solidFill>
                </a:endParaRPr>
              </a:p>
            </p:txBody>
          </p:sp>
          <p:sp>
            <p:nvSpPr>
              <p:cNvPr id="52" name="TextBox 58"/>
              <p:cNvSpPr txBox="1"/>
              <p:nvPr/>
            </p:nvSpPr>
            <p:spPr>
              <a:xfrm>
                <a:off x="5045337" y="4335294"/>
                <a:ext cx="2050055" cy="586008"/>
              </a:xfrm>
              <a:prstGeom prst="rect">
                <a:avLst/>
              </a:prstGeom>
            </p:spPr>
            <p:txBody>
              <a:bodyPr vert="horz" wrap="square" lIns="0" tIns="0" rIns="0" bIns="0" anchor="ctr" anchorCtr="1">
                <a:normAutofit/>
              </a:bodyPr>
              <a:lstStyle/>
              <a:p>
                <a:pPr>
                  <a:lnSpc>
                    <a:spcPct val="120000"/>
                  </a:lnSpc>
                </a:pPr>
                <a:r>
                  <a:rPr lang="en-US" altLang="zh-CN" sz="1000" dirty="0" err="1">
                    <a:solidFill>
                      <a:srgbClr val="1F4E79"/>
                    </a:solidFill>
                  </a:rPr>
                  <a:t>js</a:t>
                </a:r>
                <a:r>
                  <a:rPr lang="zh-CN" altLang="en-US" sz="1000" dirty="0">
                    <a:solidFill>
                      <a:srgbClr val="1F4E79"/>
                    </a:solidFill>
                  </a:rPr>
                  <a:t>表单验证和</a:t>
                </a:r>
                <a:r>
                  <a:rPr lang="en-US" altLang="zh-CN" sz="1000" dirty="0">
                    <a:solidFill>
                      <a:srgbClr val="1F4E79"/>
                    </a:solidFill>
                  </a:rPr>
                  <a:t>ajax</a:t>
                </a:r>
                <a:r>
                  <a:rPr lang="zh-CN" altLang="en-US" sz="1000" dirty="0">
                    <a:solidFill>
                      <a:srgbClr val="1F4E79"/>
                    </a:solidFill>
                  </a:rPr>
                  <a:t>查重的加入</a:t>
                </a:r>
                <a:br>
                  <a:rPr lang="zh-CN" altLang="en-US" sz="1000" dirty="0">
                    <a:solidFill>
                      <a:srgbClr val="1F4E79"/>
                    </a:solidFill>
                  </a:rPr>
                </a:br>
                <a:endParaRPr lang="zh-CN" altLang="en-US" sz="1000" dirty="0">
                  <a:solidFill>
                    <a:srgbClr val="1F4E79"/>
                  </a:solidFill>
                </a:endParaRPr>
              </a:p>
            </p:txBody>
          </p:sp>
        </p:grpSp>
      </p:grpSp>
      <p:grpSp>
        <p:nvGrpSpPr>
          <p:cNvPr id="62" name="组合 61"/>
          <p:cNvGrpSpPr/>
          <p:nvPr/>
        </p:nvGrpSpPr>
        <p:grpSpPr>
          <a:xfrm>
            <a:off x="7708595" y="1958574"/>
            <a:ext cx="1632628" cy="3645413"/>
            <a:chOff x="7708595" y="1958574"/>
            <a:chExt cx="1632628" cy="3645413"/>
          </a:xfrm>
        </p:grpSpPr>
        <p:sp>
          <p:nvSpPr>
            <p:cNvPr id="15" name="Oval 14"/>
            <p:cNvSpPr>
              <a:spLocks noChangeAspect="1"/>
            </p:cNvSpPr>
            <p:nvPr/>
          </p:nvSpPr>
          <p:spPr bwMode="auto">
            <a:xfrm rot="16200000" flipH="1" flipV="1">
              <a:off x="8412031" y="2489094"/>
              <a:ext cx="182880" cy="206973"/>
            </a:xfrm>
            <a:prstGeom prst="ellipse">
              <a:avLst/>
            </a:prstGeom>
            <a:noFill/>
            <a:ln w="28575">
              <a:solidFill>
                <a:srgbClr val="A4A8A7"/>
              </a:solidFill>
              <a:round/>
            </a:ln>
          </p:spPr>
          <p:txBody>
            <a:bodyPr anchor="ctr"/>
            <a:lstStyle/>
            <a:p>
              <a:pPr algn="ctr"/>
              <a:endParaRPr dirty="0">
                <a:solidFill>
                  <a:srgbClr val="1F4E79"/>
                </a:solidFill>
              </a:endParaRPr>
            </a:p>
          </p:txBody>
        </p:sp>
        <p:sp>
          <p:nvSpPr>
            <p:cNvPr id="21" name="TextBox 20"/>
            <p:cNvSpPr txBox="1"/>
            <p:nvPr/>
          </p:nvSpPr>
          <p:spPr>
            <a:xfrm>
              <a:off x="7955888" y="1958574"/>
              <a:ext cx="1095172" cy="584775"/>
            </a:xfrm>
            <a:prstGeom prst="rect">
              <a:avLst/>
            </a:prstGeom>
            <a:noFill/>
          </p:spPr>
          <p:txBody>
            <a:bodyPr wrap="none">
              <a:normAutofit/>
            </a:bodyPr>
            <a:lstStyle/>
            <a:p>
              <a:pPr algn="ctr"/>
              <a:r>
                <a:rPr lang="en-US" altLang="zh-CN" sz="3200" b="1" dirty="0">
                  <a:solidFill>
                    <a:srgbClr val="1F4E79"/>
                  </a:solidFill>
                </a:rPr>
                <a:t>5</a:t>
              </a:r>
              <a:endParaRPr lang="en-US" sz="3200" b="1" dirty="0">
                <a:solidFill>
                  <a:srgbClr val="1F4E79"/>
                </a:solidFill>
              </a:endParaRPr>
            </a:p>
          </p:txBody>
        </p:sp>
        <p:cxnSp>
          <p:nvCxnSpPr>
            <p:cNvPr id="31" name="Straight Connector 30"/>
            <p:cNvCxnSpPr/>
            <p:nvPr/>
          </p:nvCxnSpPr>
          <p:spPr>
            <a:xfrm>
              <a:off x="8503471" y="2696043"/>
              <a:ext cx="0" cy="956307"/>
            </a:xfrm>
            <a:prstGeom prst="line">
              <a:avLst/>
            </a:prstGeom>
            <a:ln w="19050">
              <a:solidFill>
                <a:srgbClr val="A4A8A7"/>
              </a:solidFill>
            </a:ln>
          </p:spPr>
          <p:style>
            <a:lnRef idx="1">
              <a:schemeClr val="accent1"/>
            </a:lnRef>
            <a:fillRef idx="0">
              <a:schemeClr val="accent1"/>
            </a:fillRef>
            <a:effectRef idx="0">
              <a:schemeClr val="accent1"/>
            </a:effectRef>
            <a:fontRef idx="minor">
              <a:schemeClr val="tx1"/>
            </a:fontRef>
          </p:style>
        </p:cxnSp>
        <p:sp>
          <p:nvSpPr>
            <p:cNvPr id="32" name="Isosceles Triangle 31"/>
            <p:cNvSpPr/>
            <p:nvPr/>
          </p:nvSpPr>
          <p:spPr bwMode="auto">
            <a:xfrm>
              <a:off x="8088893" y="3618531"/>
              <a:ext cx="829155" cy="829155"/>
            </a:xfrm>
            <a:prstGeom prst="triangle">
              <a:avLst/>
            </a:prstGeom>
            <a:solidFill>
              <a:srgbClr val="A4A8A7"/>
            </a:solidFill>
            <a:ln w="9525">
              <a:noFill/>
              <a:round/>
            </a:ln>
          </p:spPr>
          <p:txBody>
            <a:bodyPr anchor="ctr"/>
            <a:lstStyle/>
            <a:p>
              <a:pPr algn="ctr"/>
              <a:endParaRPr dirty="0">
                <a:solidFill>
                  <a:srgbClr val="1F4E79"/>
                </a:solidFill>
              </a:endParaRPr>
            </a:p>
          </p:txBody>
        </p:sp>
        <p:sp>
          <p:nvSpPr>
            <p:cNvPr id="39" name="Freeform: Shape 44"/>
            <p:cNvSpPr>
              <a:spLocks noChangeAspect="1"/>
            </p:cNvSpPr>
            <p:nvPr/>
          </p:nvSpPr>
          <p:spPr bwMode="auto">
            <a:xfrm>
              <a:off x="8403144" y="4076544"/>
              <a:ext cx="200653" cy="245744"/>
            </a:xfrm>
            <a:custGeom>
              <a:avLst/>
              <a:gdLst/>
              <a:ahLst/>
              <a:cxnLst>
                <a:cxn ang="0">
                  <a:pos x="41" y="44"/>
                </a:cxn>
                <a:cxn ang="0">
                  <a:pos x="35" y="50"/>
                </a:cxn>
                <a:cxn ang="0">
                  <a:pos x="5" y="50"/>
                </a:cxn>
                <a:cxn ang="0">
                  <a:pos x="0" y="44"/>
                </a:cxn>
                <a:cxn ang="0">
                  <a:pos x="0" y="5"/>
                </a:cxn>
                <a:cxn ang="0">
                  <a:pos x="5" y="0"/>
                </a:cxn>
                <a:cxn ang="0">
                  <a:pos x="35" y="0"/>
                </a:cxn>
                <a:cxn ang="0">
                  <a:pos x="41" y="5"/>
                </a:cxn>
                <a:cxn ang="0">
                  <a:pos x="41" y="44"/>
                </a:cxn>
                <a:cxn ang="0">
                  <a:pos x="36" y="5"/>
                </a:cxn>
                <a:cxn ang="0">
                  <a:pos x="35" y="4"/>
                </a:cxn>
                <a:cxn ang="0">
                  <a:pos x="5" y="4"/>
                </a:cxn>
                <a:cxn ang="0">
                  <a:pos x="4" y="5"/>
                </a:cxn>
                <a:cxn ang="0">
                  <a:pos x="4" y="40"/>
                </a:cxn>
                <a:cxn ang="0">
                  <a:pos x="5" y="41"/>
                </a:cxn>
                <a:cxn ang="0">
                  <a:pos x="35" y="41"/>
                </a:cxn>
                <a:cxn ang="0">
                  <a:pos x="36" y="40"/>
                </a:cxn>
                <a:cxn ang="0">
                  <a:pos x="36" y="5"/>
                </a:cxn>
                <a:cxn ang="0">
                  <a:pos x="20" y="43"/>
                </a:cxn>
                <a:cxn ang="0">
                  <a:pos x="18" y="45"/>
                </a:cxn>
                <a:cxn ang="0">
                  <a:pos x="20" y="48"/>
                </a:cxn>
                <a:cxn ang="0">
                  <a:pos x="23" y="45"/>
                </a:cxn>
                <a:cxn ang="0">
                  <a:pos x="20" y="43"/>
                </a:cxn>
              </a:cxnLst>
              <a:rect l="0" t="0" r="r" b="b"/>
              <a:pathLst>
                <a:path w="41" h="50">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chemeClr val="bg1"/>
            </a:solidFill>
            <a:ln w="9525">
              <a:noFill/>
              <a:round/>
            </a:ln>
          </p:spPr>
          <p:txBody>
            <a:bodyPr anchor="ctr"/>
            <a:lstStyle/>
            <a:p>
              <a:pPr algn="ctr"/>
              <a:endParaRPr>
                <a:solidFill>
                  <a:srgbClr val="1F4E79"/>
                </a:solidFill>
              </a:endParaRPr>
            </a:p>
          </p:txBody>
        </p:sp>
        <p:grpSp>
          <p:nvGrpSpPr>
            <p:cNvPr id="45" name="Group 59"/>
            <p:cNvGrpSpPr/>
            <p:nvPr/>
          </p:nvGrpSpPr>
          <p:grpSpPr>
            <a:xfrm>
              <a:off x="7708595" y="4673059"/>
              <a:ext cx="1632628" cy="930928"/>
              <a:chOff x="5045337" y="3990374"/>
              <a:chExt cx="2065993" cy="930928"/>
            </a:xfrm>
          </p:grpSpPr>
          <p:sp>
            <p:nvSpPr>
              <p:cNvPr id="49" name="TextBox 60"/>
              <p:cNvSpPr txBox="1"/>
              <p:nvPr/>
            </p:nvSpPr>
            <p:spPr>
              <a:xfrm>
                <a:off x="5045337" y="3990374"/>
                <a:ext cx="2065993" cy="344921"/>
              </a:xfrm>
              <a:prstGeom prst="rect">
                <a:avLst/>
              </a:prstGeom>
              <a:noFill/>
            </p:spPr>
            <p:txBody>
              <a:bodyPr wrap="none" lIns="0" tIns="0" rIns="0" bIns="0" anchor="ctr" anchorCtr="1">
                <a:normAutofit/>
              </a:bodyPr>
              <a:lstStyle/>
              <a:p>
                <a:pPr algn="ctr"/>
                <a:r>
                  <a:rPr lang="zh-CN" altLang="en-US" sz="1600" b="1" dirty="0">
                    <a:solidFill>
                      <a:srgbClr val="1F4E79"/>
                    </a:solidFill>
                  </a:rPr>
                  <a:t>后台功能</a:t>
                </a:r>
              </a:p>
            </p:txBody>
          </p:sp>
          <p:sp>
            <p:nvSpPr>
              <p:cNvPr id="50" name="TextBox 61"/>
              <p:cNvSpPr txBox="1"/>
              <p:nvPr/>
            </p:nvSpPr>
            <p:spPr>
              <a:xfrm>
                <a:off x="5045337" y="4335294"/>
                <a:ext cx="2050055" cy="586008"/>
              </a:xfrm>
              <a:prstGeom prst="rect">
                <a:avLst/>
              </a:prstGeom>
            </p:spPr>
            <p:txBody>
              <a:bodyPr vert="horz" wrap="square" lIns="0" tIns="0" rIns="0" bIns="0" anchor="ctr" anchorCtr="1">
                <a:normAutofit/>
              </a:bodyPr>
              <a:lstStyle/>
              <a:p>
                <a:pPr>
                  <a:lnSpc>
                    <a:spcPct val="120000"/>
                  </a:lnSpc>
                </a:pPr>
                <a:r>
                  <a:rPr lang="zh-CN" altLang="en-US" sz="1000" dirty="0">
                    <a:solidFill>
                      <a:srgbClr val="1F4E79"/>
                    </a:solidFill>
                  </a:rPr>
                  <a:t>后台功能的完善</a:t>
                </a:r>
                <a:br>
                  <a:rPr lang="zh-CN" altLang="en-US" sz="1000" dirty="0">
                    <a:solidFill>
                      <a:srgbClr val="1F4E79"/>
                    </a:solidFill>
                  </a:rPr>
                </a:br>
                <a:endParaRPr lang="zh-CN" altLang="en-US" sz="1000" dirty="0">
                  <a:solidFill>
                    <a:srgbClr val="1F4E79"/>
                  </a:solidFill>
                </a:endParaRPr>
              </a:p>
            </p:txBody>
          </p:sp>
        </p:grpSp>
      </p:grpSp>
      <p:grpSp>
        <p:nvGrpSpPr>
          <p:cNvPr id="63" name="组合 62"/>
          <p:cNvGrpSpPr/>
          <p:nvPr/>
        </p:nvGrpSpPr>
        <p:grpSpPr>
          <a:xfrm>
            <a:off x="9317650" y="1958574"/>
            <a:ext cx="2006796" cy="3645413"/>
            <a:chOff x="9317650" y="1958574"/>
            <a:chExt cx="2006796" cy="3645413"/>
          </a:xfrm>
        </p:grpSpPr>
        <p:cxnSp>
          <p:nvCxnSpPr>
            <p:cNvPr id="6" name="Straight Connector 5"/>
            <p:cNvCxnSpPr/>
            <p:nvPr/>
          </p:nvCxnSpPr>
          <p:spPr>
            <a:xfrm>
              <a:off x="10237451" y="2592579"/>
              <a:ext cx="1086995" cy="0"/>
            </a:xfrm>
            <a:prstGeom prst="line">
              <a:avLst/>
            </a:prstGeom>
            <a:ln w="19050">
              <a:solidFill>
                <a:srgbClr val="1F4E79"/>
              </a:solidFill>
              <a:tailEnd type="oval"/>
            </a:ln>
          </p:spPr>
          <p:style>
            <a:lnRef idx="1">
              <a:schemeClr val="accent1"/>
            </a:lnRef>
            <a:fillRef idx="0">
              <a:schemeClr val="accent1"/>
            </a:fillRef>
            <a:effectRef idx="0">
              <a:schemeClr val="accent1"/>
            </a:effectRef>
            <a:fontRef idx="minor">
              <a:schemeClr val="tx1"/>
            </a:fontRef>
          </p:style>
        </p:cxnSp>
        <p:sp>
          <p:nvSpPr>
            <p:cNvPr id="16" name="Oval 15"/>
            <p:cNvSpPr>
              <a:spLocks noChangeAspect="1"/>
            </p:cNvSpPr>
            <p:nvPr/>
          </p:nvSpPr>
          <p:spPr bwMode="auto">
            <a:xfrm rot="16200000" flipH="1" flipV="1">
              <a:off x="10042524" y="2489094"/>
              <a:ext cx="182880" cy="206973"/>
            </a:xfrm>
            <a:prstGeom prst="ellipse">
              <a:avLst/>
            </a:prstGeom>
            <a:noFill/>
            <a:ln w="28575">
              <a:solidFill>
                <a:srgbClr val="1F4E79"/>
              </a:solidFill>
              <a:round/>
            </a:ln>
          </p:spPr>
          <p:txBody>
            <a:bodyPr anchor="ctr"/>
            <a:lstStyle/>
            <a:p>
              <a:pPr algn="ctr"/>
              <a:endParaRPr dirty="0">
                <a:solidFill>
                  <a:srgbClr val="1F4E79"/>
                </a:solidFill>
              </a:endParaRPr>
            </a:p>
          </p:txBody>
        </p:sp>
        <p:sp>
          <p:nvSpPr>
            <p:cNvPr id="22" name="TextBox 21"/>
            <p:cNvSpPr txBox="1"/>
            <p:nvPr/>
          </p:nvSpPr>
          <p:spPr>
            <a:xfrm>
              <a:off x="9586382" y="1958574"/>
              <a:ext cx="1095172" cy="584775"/>
            </a:xfrm>
            <a:prstGeom prst="rect">
              <a:avLst/>
            </a:prstGeom>
            <a:noFill/>
          </p:spPr>
          <p:txBody>
            <a:bodyPr wrap="none">
              <a:normAutofit/>
            </a:bodyPr>
            <a:lstStyle/>
            <a:p>
              <a:pPr algn="ctr"/>
              <a:r>
                <a:rPr lang="en-US" altLang="zh-CN" sz="3200" b="1" dirty="0">
                  <a:solidFill>
                    <a:srgbClr val="1F4E79"/>
                  </a:solidFill>
                </a:rPr>
                <a:t>6</a:t>
              </a:r>
              <a:endParaRPr lang="en-US" sz="3200" b="1" dirty="0">
                <a:solidFill>
                  <a:srgbClr val="1F4E79"/>
                </a:solidFill>
              </a:endParaRPr>
            </a:p>
          </p:txBody>
        </p:sp>
        <p:cxnSp>
          <p:nvCxnSpPr>
            <p:cNvPr id="33" name="Straight Connector 32"/>
            <p:cNvCxnSpPr/>
            <p:nvPr/>
          </p:nvCxnSpPr>
          <p:spPr>
            <a:xfrm>
              <a:off x="10133964" y="2696043"/>
              <a:ext cx="0" cy="956307"/>
            </a:xfrm>
            <a:prstGeom prst="line">
              <a:avLst/>
            </a:prstGeom>
            <a:ln w="19050">
              <a:solidFill>
                <a:srgbClr val="1F4E79"/>
              </a:solidFill>
            </a:ln>
          </p:spPr>
          <p:style>
            <a:lnRef idx="1">
              <a:schemeClr val="accent1"/>
            </a:lnRef>
            <a:fillRef idx="0">
              <a:schemeClr val="accent1"/>
            </a:fillRef>
            <a:effectRef idx="0">
              <a:schemeClr val="accent1"/>
            </a:effectRef>
            <a:fontRef idx="minor">
              <a:schemeClr val="tx1"/>
            </a:fontRef>
          </p:style>
        </p:cxnSp>
        <p:sp>
          <p:nvSpPr>
            <p:cNvPr id="34" name="Isosceles Triangle 33"/>
            <p:cNvSpPr/>
            <p:nvPr/>
          </p:nvSpPr>
          <p:spPr bwMode="auto">
            <a:xfrm>
              <a:off x="9719387" y="3618531"/>
              <a:ext cx="829155" cy="829155"/>
            </a:xfrm>
            <a:prstGeom prst="triangle">
              <a:avLst/>
            </a:prstGeom>
            <a:solidFill>
              <a:srgbClr val="1F4E79"/>
            </a:solidFill>
            <a:ln w="9525">
              <a:noFill/>
              <a:round/>
            </a:ln>
          </p:spPr>
          <p:txBody>
            <a:bodyPr anchor="ctr"/>
            <a:lstStyle/>
            <a:p>
              <a:pPr algn="ctr"/>
              <a:endParaRPr dirty="0">
                <a:solidFill>
                  <a:srgbClr val="1F4E79"/>
                </a:solidFill>
              </a:endParaRPr>
            </a:p>
          </p:txBody>
        </p:sp>
        <p:sp>
          <p:nvSpPr>
            <p:cNvPr id="40" name="Freeform: Shape 45"/>
            <p:cNvSpPr>
              <a:spLocks noChangeAspect="1"/>
            </p:cNvSpPr>
            <p:nvPr/>
          </p:nvSpPr>
          <p:spPr bwMode="auto">
            <a:xfrm>
              <a:off x="10006328" y="4090882"/>
              <a:ext cx="255272" cy="217069"/>
            </a:xfrm>
            <a:custGeom>
              <a:avLst/>
              <a:gdLst/>
              <a:ahLst/>
              <a:cxnLst>
                <a:cxn ang="0">
                  <a:pos x="10" y="57"/>
                </a:cxn>
                <a:cxn ang="0">
                  <a:pos x="9" y="58"/>
                </a:cxn>
                <a:cxn ang="0">
                  <a:pos x="2" y="58"/>
                </a:cxn>
                <a:cxn ang="0">
                  <a:pos x="0" y="57"/>
                </a:cxn>
                <a:cxn ang="0">
                  <a:pos x="0" y="49"/>
                </a:cxn>
                <a:cxn ang="0">
                  <a:pos x="2" y="48"/>
                </a:cxn>
                <a:cxn ang="0">
                  <a:pos x="9" y="48"/>
                </a:cxn>
                <a:cxn ang="0">
                  <a:pos x="10" y="49"/>
                </a:cxn>
                <a:cxn ang="0">
                  <a:pos x="10" y="57"/>
                </a:cxn>
                <a:cxn ang="0">
                  <a:pos x="25" y="57"/>
                </a:cxn>
                <a:cxn ang="0">
                  <a:pos x="24" y="58"/>
                </a:cxn>
                <a:cxn ang="0">
                  <a:pos x="16" y="58"/>
                </a:cxn>
                <a:cxn ang="0">
                  <a:pos x="15" y="57"/>
                </a:cxn>
                <a:cxn ang="0">
                  <a:pos x="15" y="44"/>
                </a:cxn>
                <a:cxn ang="0">
                  <a:pos x="16" y="43"/>
                </a:cxn>
                <a:cxn ang="0">
                  <a:pos x="24" y="43"/>
                </a:cxn>
                <a:cxn ang="0">
                  <a:pos x="25" y="44"/>
                </a:cxn>
                <a:cxn ang="0">
                  <a:pos x="25" y="57"/>
                </a:cxn>
                <a:cxn ang="0">
                  <a:pos x="39" y="57"/>
                </a:cxn>
                <a:cxn ang="0">
                  <a:pos x="38" y="58"/>
                </a:cxn>
                <a:cxn ang="0">
                  <a:pos x="31" y="58"/>
                </a:cxn>
                <a:cxn ang="0">
                  <a:pos x="30" y="57"/>
                </a:cxn>
                <a:cxn ang="0">
                  <a:pos x="30" y="35"/>
                </a:cxn>
                <a:cxn ang="0">
                  <a:pos x="31" y="34"/>
                </a:cxn>
                <a:cxn ang="0">
                  <a:pos x="38" y="34"/>
                </a:cxn>
                <a:cxn ang="0">
                  <a:pos x="39" y="35"/>
                </a:cxn>
                <a:cxn ang="0">
                  <a:pos x="39" y="57"/>
                </a:cxn>
                <a:cxn ang="0">
                  <a:pos x="54" y="57"/>
                </a:cxn>
                <a:cxn ang="0">
                  <a:pos x="53" y="58"/>
                </a:cxn>
                <a:cxn ang="0">
                  <a:pos x="45" y="58"/>
                </a:cxn>
                <a:cxn ang="0">
                  <a:pos x="44" y="57"/>
                </a:cxn>
                <a:cxn ang="0">
                  <a:pos x="44" y="20"/>
                </a:cxn>
                <a:cxn ang="0">
                  <a:pos x="45" y="19"/>
                </a:cxn>
                <a:cxn ang="0">
                  <a:pos x="53" y="19"/>
                </a:cxn>
                <a:cxn ang="0">
                  <a:pos x="54" y="20"/>
                </a:cxn>
                <a:cxn ang="0">
                  <a:pos x="54" y="57"/>
                </a:cxn>
                <a:cxn ang="0">
                  <a:pos x="68" y="57"/>
                </a:cxn>
                <a:cxn ang="0">
                  <a:pos x="67" y="58"/>
                </a:cxn>
                <a:cxn ang="0">
                  <a:pos x="60" y="58"/>
                </a:cxn>
                <a:cxn ang="0">
                  <a:pos x="59" y="57"/>
                </a:cxn>
                <a:cxn ang="0">
                  <a:pos x="59" y="1"/>
                </a:cxn>
                <a:cxn ang="0">
                  <a:pos x="60" y="0"/>
                </a:cxn>
                <a:cxn ang="0">
                  <a:pos x="67" y="0"/>
                </a:cxn>
                <a:cxn ang="0">
                  <a:pos x="68" y="1"/>
                </a:cxn>
                <a:cxn ang="0">
                  <a:pos x="68" y="57"/>
                </a:cxn>
              </a:cxnLst>
              <a:rect l="0" t="0" r="r" b="b"/>
              <a:pathLst>
                <a:path w="68" h="58">
                  <a:moveTo>
                    <a:pt x="10" y="57"/>
                  </a:moveTo>
                  <a:cubicBezTo>
                    <a:pt x="10" y="57"/>
                    <a:pt x="10" y="58"/>
                    <a:pt x="9" y="58"/>
                  </a:cubicBezTo>
                  <a:cubicBezTo>
                    <a:pt x="2" y="58"/>
                    <a:pt x="2" y="58"/>
                    <a:pt x="2" y="58"/>
                  </a:cubicBezTo>
                  <a:cubicBezTo>
                    <a:pt x="1" y="58"/>
                    <a:pt x="0" y="57"/>
                    <a:pt x="0" y="57"/>
                  </a:cubicBezTo>
                  <a:cubicBezTo>
                    <a:pt x="0" y="49"/>
                    <a:pt x="0" y="49"/>
                    <a:pt x="0" y="49"/>
                  </a:cubicBezTo>
                  <a:cubicBezTo>
                    <a:pt x="0" y="49"/>
                    <a:pt x="1" y="48"/>
                    <a:pt x="2" y="48"/>
                  </a:cubicBezTo>
                  <a:cubicBezTo>
                    <a:pt x="9" y="48"/>
                    <a:pt x="9" y="48"/>
                    <a:pt x="9" y="48"/>
                  </a:cubicBezTo>
                  <a:cubicBezTo>
                    <a:pt x="10" y="48"/>
                    <a:pt x="10" y="49"/>
                    <a:pt x="10" y="49"/>
                  </a:cubicBezTo>
                  <a:lnTo>
                    <a:pt x="10" y="57"/>
                  </a:lnTo>
                  <a:close/>
                  <a:moveTo>
                    <a:pt x="25" y="57"/>
                  </a:moveTo>
                  <a:cubicBezTo>
                    <a:pt x="25" y="57"/>
                    <a:pt x="24" y="58"/>
                    <a:pt x="24" y="58"/>
                  </a:cubicBezTo>
                  <a:cubicBezTo>
                    <a:pt x="16" y="58"/>
                    <a:pt x="16" y="58"/>
                    <a:pt x="16" y="58"/>
                  </a:cubicBezTo>
                  <a:cubicBezTo>
                    <a:pt x="16" y="58"/>
                    <a:pt x="15" y="57"/>
                    <a:pt x="15" y="57"/>
                  </a:cubicBezTo>
                  <a:cubicBezTo>
                    <a:pt x="15" y="44"/>
                    <a:pt x="15" y="44"/>
                    <a:pt x="15" y="44"/>
                  </a:cubicBezTo>
                  <a:cubicBezTo>
                    <a:pt x="15" y="44"/>
                    <a:pt x="16" y="43"/>
                    <a:pt x="16" y="43"/>
                  </a:cubicBezTo>
                  <a:cubicBezTo>
                    <a:pt x="24" y="43"/>
                    <a:pt x="24" y="43"/>
                    <a:pt x="24" y="43"/>
                  </a:cubicBezTo>
                  <a:cubicBezTo>
                    <a:pt x="24" y="43"/>
                    <a:pt x="25" y="44"/>
                    <a:pt x="25" y="44"/>
                  </a:cubicBezTo>
                  <a:lnTo>
                    <a:pt x="25" y="57"/>
                  </a:lnTo>
                  <a:close/>
                  <a:moveTo>
                    <a:pt x="39" y="57"/>
                  </a:moveTo>
                  <a:cubicBezTo>
                    <a:pt x="39" y="57"/>
                    <a:pt x="39" y="58"/>
                    <a:pt x="38" y="58"/>
                  </a:cubicBezTo>
                  <a:cubicBezTo>
                    <a:pt x="31" y="58"/>
                    <a:pt x="31" y="58"/>
                    <a:pt x="31" y="58"/>
                  </a:cubicBezTo>
                  <a:cubicBezTo>
                    <a:pt x="30" y="58"/>
                    <a:pt x="30" y="57"/>
                    <a:pt x="30" y="57"/>
                  </a:cubicBezTo>
                  <a:cubicBezTo>
                    <a:pt x="30" y="35"/>
                    <a:pt x="30" y="35"/>
                    <a:pt x="30" y="35"/>
                  </a:cubicBezTo>
                  <a:cubicBezTo>
                    <a:pt x="30" y="34"/>
                    <a:pt x="30" y="34"/>
                    <a:pt x="31" y="34"/>
                  </a:cubicBezTo>
                  <a:cubicBezTo>
                    <a:pt x="38" y="34"/>
                    <a:pt x="38" y="34"/>
                    <a:pt x="38" y="34"/>
                  </a:cubicBezTo>
                  <a:cubicBezTo>
                    <a:pt x="39" y="34"/>
                    <a:pt x="39" y="34"/>
                    <a:pt x="39" y="35"/>
                  </a:cubicBezTo>
                  <a:lnTo>
                    <a:pt x="39" y="57"/>
                  </a:lnTo>
                  <a:close/>
                  <a:moveTo>
                    <a:pt x="54" y="57"/>
                  </a:moveTo>
                  <a:cubicBezTo>
                    <a:pt x="54" y="57"/>
                    <a:pt x="53" y="58"/>
                    <a:pt x="53" y="58"/>
                  </a:cubicBezTo>
                  <a:cubicBezTo>
                    <a:pt x="45" y="58"/>
                    <a:pt x="45" y="58"/>
                    <a:pt x="45" y="58"/>
                  </a:cubicBezTo>
                  <a:cubicBezTo>
                    <a:pt x="45" y="58"/>
                    <a:pt x="44" y="57"/>
                    <a:pt x="44" y="57"/>
                  </a:cubicBezTo>
                  <a:cubicBezTo>
                    <a:pt x="44" y="20"/>
                    <a:pt x="44" y="20"/>
                    <a:pt x="44" y="20"/>
                  </a:cubicBezTo>
                  <a:cubicBezTo>
                    <a:pt x="44" y="20"/>
                    <a:pt x="45" y="19"/>
                    <a:pt x="45" y="19"/>
                  </a:cubicBezTo>
                  <a:cubicBezTo>
                    <a:pt x="53" y="19"/>
                    <a:pt x="53" y="19"/>
                    <a:pt x="53" y="19"/>
                  </a:cubicBezTo>
                  <a:cubicBezTo>
                    <a:pt x="53" y="19"/>
                    <a:pt x="54" y="20"/>
                    <a:pt x="54" y="20"/>
                  </a:cubicBezTo>
                  <a:lnTo>
                    <a:pt x="54" y="57"/>
                  </a:lnTo>
                  <a:close/>
                  <a:moveTo>
                    <a:pt x="68" y="57"/>
                  </a:moveTo>
                  <a:cubicBezTo>
                    <a:pt x="68" y="57"/>
                    <a:pt x="68" y="58"/>
                    <a:pt x="67" y="58"/>
                  </a:cubicBezTo>
                  <a:cubicBezTo>
                    <a:pt x="60" y="58"/>
                    <a:pt x="60" y="58"/>
                    <a:pt x="60" y="58"/>
                  </a:cubicBezTo>
                  <a:cubicBezTo>
                    <a:pt x="59" y="58"/>
                    <a:pt x="59" y="57"/>
                    <a:pt x="59" y="57"/>
                  </a:cubicBezTo>
                  <a:cubicBezTo>
                    <a:pt x="59" y="1"/>
                    <a:pt x="59" y="1"/>
                    <a:pt x="59" y="1"/>
                  </a:cubicBezTo>
                  <a:cubicBezTo>
                    <a:pt x="59" y="0"/>
                    <a:pt x="59" y="0"/>
                    <a:pt x="60" y="0"/>
                  </a:cubicBezTo>
                  <a:cubicBezTo>
                    <a:pt x="67" y="0"/>
                    <a:pt x="67" y="0"/>
                    <a:pt x="67" y="0"/>
                  </a:cubicBezTo>
                  <a:cubicBezTo>
                    <a:pt x="68" y="0"/>
                    <a:pt x="68" y="0"/>
                    <a:pt x="68" y="1"/>
                  </a:cubicBezTo>
                  <a:lnTo>
                    <a:pt x="68" y="57"/>
                  </a:lnTo>
                  <a:close/>
                </a:path>
              </a:pathLst>
            </a:custGeom>
            <a:solidFill>
              <a:schemeClr val="bg1"/>
            </a:solidFill>
            <a:ln w="9525">
              <a:noFill/>
              <a:round/>
            </a:ln>
          </p:spPr>
          <p:txBody>
            <a:bodyPr anchor="ctr"/>
            <a:lstStyle/>
            <a:p>
              <a:pPr algn="ctr"/>
              <a:endParaRPr>
                <a:solidFill>
                  <a:srgbClr val="1F4E79"/>
                </a:solidFill>
              </a:endParaRPr>
            </a:p>
          </p:txBody>
        </p:sp>
        <p:grpSp>
          <p:nvGrpSpPr>
            <p:cNvPr id="46" name="Group 62"/>
            <p:cNvGrpSpPr/>
            <p:nvPr/>
          </p:nvGrpSpPr>
          <p:grpSpPr>
            <a:xfrm>
              <a:off x="9317650" y="4673059"/>
              <a:ext cx="1632628" cy="930928"/>
              <a:chOff x="5045337" y="3990374"/>
              <a:chExt cx="2065993" cy="930928"/>
            </a:xfrm>
          </p:grpSpPr>
          <p:sp>
            <p:nvSpPr>
              <p:cNvPr id="47" name="TextBox 63"/>
              <p:cNvSpPr txBox="1"/>
              <p:nvPr/>
            </p:nvSpPr>
            <p:spPr>
              <a:xfrm>
                <a:off x="5045337" y="3990374"/>
                <a:ext cx="2065993" cy="344921"/>
              </a:xfrm>
              <a:prstGeom prst="rect">
                <a:avLst/>
              </a:prstGeom>
              <a:noFill/>
            </p:spPr>
            <p:txBody>
              <a:bodyPr wrap="none" lIns="0" tIns="0" rIns="0" bIns="0" anchor="ctr" anchorCtr="1">
                <a:normAutofit/>
              </a:bodyPr>
              <a:lstStyle/>
              <a:p>
                <a:pPr algn="ctr"/>
                <a:r>
                  <a:rPr lang="zh-CN" altLang="en-US" sz="1600" b="1" dirty="0">
                    <a:solidFill>
                      <a:srgbClr val="1F4E79"/>
                    </a:solidFill>
                  </a:rPr>
                  <a:t>改</a:t>
                </a:r>
                <a:r>
                  <a:rPr lang="en-US" altLang="zh-CN" sz="1600" b="1" dirty="0">
                    <a:solidFill>
                      <a:srgbClr val="1F4E79"/>
                    </a:solidFill>
                  </a:rPr>
                  <a:t>bug</a:t>
                </a:r>
                <a:endParaRPr lang="zh-CN" altLang="en-US" sz="1600" b="1" dirty="0">
                  <a:solidFill>
                    <a:srgbClr val="1F4E79"/>
                  </a:solidFill>
                </a:endParaRPr>
              </a:p>
            </p:txBody>
          </p:sp>
          <p:sp>
            <p:nvSpPr>
              <p:cNvPr id="48" name="TextBox 64"/>
              <p:cNvSpPr txBox="1"/>
              <p:nvPr/>
            </p:nvSpPr>
            <p:spPr>
              <a:xfrm>
                <a:off x="5045337" y="4335294"/>
                <a:ext cx="2050055" cy="586008"/>
              </a:xfrm>
              <a:prstGeom prst="rect">
                <a:avLst/>
              </a:prstGeom>
            </p:spPr>
            <p:txBody>
              <a:bodyPr vert="horz" wrap="square" lIns="0" tIns="0" rIns="0" bIns="0" anchor="ctr" anchorCtr="1">
                <a:normAutofit/>
              </a:bodyPr>
              <a:lstStyle/>
              <a:p>
                <a:pPr>
                  <a:lnSpc>
                    <a:spcPct val="120000"/>
                  </a:lnSpc>
                </a:pPr>
                <a:r>
                  <a:rPr lang="zh-CN" altLang="en-US" sz="1000" dirty="0">
                    <a:solidFill>
                      <a:srgbClr val="1F4E79"/>
                    </a:solidFill>
                  </a:rPr>
                  <a:t>不断地修改前端和后台的</a:t>
                </a:r>
                <a:r>
                  <a:rPr lang="en-US" altLang="zh-CN" sz="1000" dirty="0">
                    <a:solidFill>
                      <a:srgbClr val="1F4E79"/>
                    </a:solidFill>
                  </a:rPr>
                  <a:t>bug</a:t>
                </a:r>
                <a:br>
                  <a:rPr lang="zh-CN" altLang="en-US" sz="1000" dirty="0">
                    <a:solidFill>
                      <a:srgbClr val="1F4E79"/>
                    </a:solidFill>
                  </a:rPr>
                </a:br>
                <a:endParaRPr lang="zh-CN" altLang="en-US" sz="1000" dirty="0">
                  <a:solidFill>
                    <a:srgbClr val="1F4E79"/>
                  </a:solidFill>
                </a:endParaRPr>
              </a:p>
            </p:txBody>
          </p:sp>
        </p:grpSp>
      </p:grpSp>
      <p:cxnSp>
        <p:nvCxnSpPr>
          <p:cNvPr id="64"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制作过程</a:t>
            </a:r>
          </a:p>
        </p:txBody>
      </p:sp>
      <p:sp>
        <p:nvSpPr>
          <p:cNvPr id="67" name="矩形 66"/>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Tree>
  </p:cSld>
  <p:clrMapOvr>
    <a:masterClrMapping/>
  </p:clrMapOvr>
  <mc:AlternateContent xmlns:mc="http://schemas.openxmlformats.org/markup-compatibility/2006" xmlns:p14="http://schemas.microsoft.com/office/powerpoint/2010/main">
    <mc:Choice Requires="p14">
      <p:transition spd="slow" p14:dur="125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0-#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0-#ppt_w/2"/>
                                          </p:val>
                                        </p:tav>
                                        <p:tav tm="100000">
                                          <p:val>
                                            <p:strVal val="#ppt_x"/>
                                          </p:val>
                                        </p:tav>
                                      </p:tavLst>
                                    </p:anim>
                                    <p:anim calcmode="lin" valueType="num">
                                      <p:cBhvr additive="base">
                                        <p:cTn id="33" dur="500" fill="hold"/>
                                        <p:tgtEl>
                                          <p:spTgt spid="2"/>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additive="base">
                                        <p:cTn id="37" dur="500" fill="hold"/>
                                        <p:tgtEl>
                                          <p:spTgt spid="59"/>
                                        </p:tgtEl>
                                        <p:attrNameLst>
                                          <p:attrName>ppt_x</p:attrName>
                                        </p:attrNameLst>
                                      </p:cBhvr>
                                      <p:tavLst>
                                        <p:tav tm="0">
                                          <p:val>
                                            <p:strVal val="0-#ppt_w/2"/>
                                          </p:val>
                                        </p:tav>
                                        <p:tav tm="100000">
                                          <p:val>
                                            <p:strVal val="#ppt_x"/>
                                          </p:val>
                                        </p:tav>
                                      </p:tavLst>
                                    </p:anim>
                                    <p:anim calcmode="lin" valueType="num">
                                      <p:cBhvr additive="base">
                                        <p:cTn id="38" dur="500" fill="hold"/>
                                        <p:tgtEl>
                                          <p:spTgt spid="59"/>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nodeType="after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additive="base">
                                        <p:cTn id="42" dur="500" fill="hold"/>
                                        <p:tgtEl>
                                          <p:spTgt spid="60"/>
                                        </p:tgtEl>
                                        <p:attrNameLst>
                                          <p:attrName>ppt_x</p:attrName>
                                        </p:attrNameLst>
                                      </p:cBhvr>
                                      <p:tavLst>
                                        <p:tav tm="0">
                                          <p:val>
                                            <p:strVal val="0-#ppt_w/2"/>
                                          </p:val>
                                        </p:tav>
                                        <p:tav tm="100000">
                                          <p:val>
                                            <p:strVal val="#ppt_x"/>
                                          </p:val>
                                        </p:tav>
                                      </p:tavLst>
                                    </p:anim>
                                    <p:anim calcmode="lin" valueType="num">
                                      <p:cBhvr additive="base">
                                        <p:cTn id="43" dur="500" fill="hold"/>
                                        <p:tgtEl>
                                          <p:spTgt spid="60"/>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nodeType="after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additive="base">
                                        <p:cTn id="47" dur="500" fill="hold"/>
                                        <p:tgtEl>
                                          <p:spTgt spid="61"/>
                                        </p:tgtEl>
                                        <p:attrNameLst>
                                          <p:attrName>ppt_x</p:attrName>
                                        </p:attrNameLst>
                                      </p:cBhvr>
                                      <p:tavLst>
                                        <p:tav tm="0">
                                          <p:val>
                                            <p:strVal val="0-#ppt_w/2"/>
                                          </p:val>
                                        </p:tav>
                                        <p:tav tm="100000">
                                          <p:val>
                                            <p:strVal val="#ppt_x"/>
                                          </p:val>
                                        </p:tav>
                                      </p:tavLst>
                                    </p:anim>
                                    <p:anim calcmode="lin" valueType="num">
                                      <p:cBhvr additive="base">
                                        <p:cTn id="48" dur="500" fill="hold"/>
                                        <p:tgtEl>
                                          <p:spTgt spid="61"/>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fill="hold" nodeType="afterEffect">
                                  <p:stCondLst>
                                    <p:cond delay="0"/>
                                  </p:stCondLst>
                                  <p:childTnLst>
                                    <p:set>
                                      <p:cBhvr>
                                        <p:cTn id="51" dur="1" fill="hold">
                                          <p:stCondLst>
                                            <p:cond delay="0"/>
                                          </p:stCondLst>
                                        </p:cTn>
                                        <p:tgtEl>
                                          <p:spTgt spid="62"/>
                                        </p:tgtEl>
                                        <p:attrNameLst>
                                          <p:attrName>style.visibility</p:attrName>
                                        </p:attrNameLst>
                                      </p:cBhvr>
                                      <p:to>
                                        <p:strVal val="visible"/>
                                      </p:to>
                                    </p:set>
                                    <p:anim calcmode="lin" valueType="num">
                                      <p:cBhvr additive="base">
                                        <p:cTn id="52" dur="500" fill="hold"/>
                                        <p:tgtEl>
                                          <p:spTgt spid="62"/>
                                        </p:tgtEl>
                                        <p:attrNameLst>
                                          <p:attrName>ppt_x</p:attrName>
                                        </p:attrNameLst>
                                      </p:cBhvr>
                                      <p:tavLst>
                                        <p:tav tm="0">
                                          <p:val>
                                            <p:strVal val="0-#ppt_w/2"/>
                                          </p:val>
                                        </p:tav>
                                        <p:tav tm="100000">
                                          <p:val>
                                            <p:strVal val="#ppt_x"/>
                                          </p:val>
                                        </p:tav>
                                      </p:tavLst>
                                    </p:anim>
                                    <p:anim calcmode="lin" valueType="num">
                                      <p:cBhvr additive="base">
                                        <p:cTn id="53" dur="500" fill="hold"/>
                                        <p:tgtEl>
                                          <p:spTgt spid="62"/>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8" fill="hold" nodeType="after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additive="base">
                                        <p:cTn id="57" dur="500" fill="hold"/>
                                        <p:tgtEl>
                                          <p:spTgt spid="63"/>
                                        </p:tgtEl>
                                        <p:attrNameLst>
                                          <p:attrName>ppt_x</p:attrName>
                                        </p:attrNameLst>
                                      </p:cBhvr>
                                      <p:tavLst>
                                        <p:tav tm="0">
                                          <p:val>
                                            <p:strVal val="0-#ppt_w/2"/>
                                          </p:val>
                                        </p:tav>
                                        <p:tav tm="100000">
                                          <p:val>
                                            <p:strVal val="#ppt_x"/>
                                          </p:val>
                                        </p:tav>
                                      </p:tavLst>
                                    </p:anim>
                                    <p:anim calcmode="lin" valueType="num">
                                      <p:cBhvr additive="base">
                                        <p:cTn id="58"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2" name="矩形 3"/>
          <p:cNvSpPr/>
          <p:nvPr/>
        </p:nvSpPr>
        <p:spPr>
          <a:xfrm>
            <a:off x="3410037" y="1649603"/>
            <a:ext cx="8781963" cy="1871903"/>
          </a:xfrm>
          <a:custGeom>
            <a:avLst/>
            <a:gdLst/>
            <a:ahLst/>
            <a:cxnLst/>
            <a:rect l="l" t="t" r="r" b="b"/>
            <a:pathLst>
              <a:path w="6586815" h="1404000">
                <a:moveTo>
                  <a:pt x="810600" y="0"/>
                </a:moveTo>
                <a:lnTo>
                  <a:pt x="6586815" y="0"/>
                </a:lnTo>
                <a:lnTo>
                  <a:pt x="6586815" y="1404000"/>
                </a:lnTo>
                <a:lnTo>
                  <a:pt x="0" y="14040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FFFFFF"/>
              </a:solidFill>
              <a:effectLst/>
              <a:uLnTx/>
              <a:uFillTx/>
              <a:latin typeface="Calibri"/>
              <a:ea typeface="宋体"/>
              <a:cs typeface="+mn-ea"/>
              <a:sym typeface="+mn-lt"/>
            </a:endParaRPr>
          </a:p>
        </p:txBody>
      </p:sp>
      <p:sp>
        <p:nvSpPr>
          <p:cNvPr id="3" name="矩形 6"/>
          <p:cNvSpPr/>
          <p:nvPr/>
        </p:nvSpPr>
        <p:spPr>
          <a:xfrm>
            <a:off x="600" y="3478789"/>
            <a:ext cx="8432200" cy="1871903"/>
          </a:xfrm>
          <a:custGeom>
            <a:avLst/>
            <a:gdLst/>
            <a:ahLst/>
            <a:cxnLst/>
            <a:rect l="l" t="t" r="r" b="b"/>
            <a:pathLst>
              <a:path w="4284268" h="1404000">
                <a:moveTo>
                  <a:pt x="0" y="0"/>
                </a:moveTo>
                <a:lnTo>
                  <a:pt x="4284268" y="0"/>
                </a:lnTo>
                <a:lnTo>
                  <a:pt x="3473668" y="1404000"/>
                </a:lnTo>
                <a:lnTo>
                  <a:pt x="0" y="140400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FFFFFF"/>
              </a:solidFill>
              <a:effectLst/>
              <a:uLnTx/>
              <a:uFillTx/>
              <a:latin typeface="Calibri"/>
              <a:ea typeface="宋体"/>
              <a:cs typeface="+mn-ea"/>
              <a:sym typeface="+mn-lt"/>
            </a:endParaRPr>
          </a:p>
        </p:txBody>
      </p:sp>
      <p:sp>
        <p:nvSpPr>
          <p:cNvPr id="4" name="矩形 7"/>
          <p:cNvSpPr/>
          <p:nvPr/>
        </p:nvSpPr>
        <p:spPr>
          <a:xfrm>
            <a:off x="0" y="2269848"/>
            <a:ext cx="10612684" cy="2610555"/>
          </a:xfrm>
          <a:custGeom>
            <a:avLst/>
            <a:gdLst/>
            <a:ahLst/>
            <a:cxnLst/>
            <a:rect l="l" t="t" r="r" b="b"/>
            <a:pathLst>
              <a:path w="7959928" h="2268000">
                <a:moveTo>
                  <a:pt x="0" y="0"/>
                </a:moveTo>
                <a:lnTo>
                  <a:pt x="7959928" y="0"/>
                </a:lnTo>
                <a:lnTo>
                  <a:pt x="6650498" y="2268000"/>
                </a:lnTo>
                <a:lnTo>
                  <a:pt x="0" y="2268000"/>
                </a:lnTo>
                <a:close/>
              </a:path>
            </a:pathLst>
          </a:cu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FFFFFF"/>
              </a:solidFill>
              <a:effectLst/>
              <a:uLnTx/>
              <a:uFillTx/>
              <a:latin typeface="Calibri"/>
              <a:ea typeface="宋体"/>
              <a:cs typeface="+mn-ea"/>
              <a:sym typeface="+mn-lt"/>
            </a:endParaRPr>
          </a:p>
        </p:txBody>
      </p:sp>
      <p:sp>
        <p:nvSpPr>
          <p:cNvPr id="5" name="TextBox 9"/>
          <p:cNvSpPr txBox="1"/>
          <p:nvPr/>
        </p:nvSpPr>
        <p:spPr>
          <a:xfrm>
            <a:off x="791135" y="3754970"/>
            <a:ext cx="1394003" cy="5835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32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ea"/>
                <a:sym typeface="+mn-lt"/>
              </a:rPr>
              <a:t>PART</a:t>
            </a:r>
          </a:p>
        </p:txBody>
      </p:sp>
      <p:sp>
        <p:nvSpPr>
          <p:cNvPr id="6" name="TextBox 10"/>
          <p:cNvSpPr txBox="1"/>
          <p:nvPr/>
        </p:nvSpPr>
        <p:spPr>
          <a:xfrm>
            <a:off x="1833935" y="2187213"/>
            <a:ext cx="2229761" cy="244792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5335"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ea"/>
                <a:sym typeface="+mn-lt"/>
              </a:rPr>
              <a:t>2</a:t>
            </a:r>
            <a:endParaRPr kumimoji="0" lang="zh-CN" altLang="en-US" sz="15335"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ea"/>
              <a:sym typeface="+mn-lt"/>
            </a:endParaRPr>
          </a:p>
        </p:txBody>
      </p:sp>
      <p:sp>
        <p:nvSpPr>
          <p:cNvPr id="7" name="TextBox 11"/>
          <p:cNvSpPr txBox="1"/>
          <p:nvPr/>
        </p:nvSpPr>
        <p:spPr>
          <a:xfrm>
            <a:off x="4142652" y="2729586"/>
            <a:ext cx="3906694" cy="707886"/>
          </a:xfrm>
          <a:prstGeom prst="rect">
            <a:avLst/>
          </a:prstGeom>
          <a:noFill/>
        </p:spPr>
        <p:txBody>
          <a:bodyPr wrap="square" rtlCol="0">
            <a:spAutoFit/>
          </a:bodyPr>
          <a:lstStyle/>
          <a:p>
            <a:pPr marL="0" marR="0" lvl="1" indent="0" algn="dist"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40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ea"/>
                <a:sym typeface="+mn-lt"/>
              </a:rPr>
              <a:t>答辩作品介绍</a:t>
            </a:r>
          </a:p>
        </p:txBody>
      </p:sp>
      <p:sp>
        <p:nvSpPr>
          <p:cNvPr id="14" name="矩形 20"/>
          <p:cNvSpPr/>
          <p:nvPr/>
        </p:nvSpPr>
        <p:spPr>
          <a:xfrm>
            <a:off x="10771291" y="2231074"/>
            <a:ext cx="596045" cy="984205"/>
          </a:xfrm>
          <a:custGeom>
            <a:avLst/>
            <a:gdLst/>
            <a:ahLst/>
            <a:cxnLst/>
            <a:rect l="l" t="t" r="r" b="b"/>
            <a:pathLst>
              <a:path w="447057" h="738192">
                <a:moveTo>
                  <a:pt x="77961" y="0"/>
                </a:moveTo>
                <a:lnTo>
                  <a:pt x="447057" y="369096"/>
                </a:lnTo>
                <a:lnTo>
                  <a:pt x="77961" y="738192"/>
                </a:lnTo>
                <a:lnTo>
                  <a:pt x="0" y="660231"/>
                </a:lnTo>
                <a:lnTo>
                  <a:pt x="293910" y="366322"/>
                </a:lnTo>
                <a:lnTo>
                  <a:pt x="2775" y="75187"/>
                </a:lnTo>
                <a:close/>
              </a:path>
            </a:pathLst>
          </a:cu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rgbClr val="FFFFFF"/>
              </a:solidFill>
              <a:effectLst/>
              <a:uLnTx/>
              <a:uFillTx/>
              <a:latin typeface="Calibri"/>
              <a:ea typeface="宋体"/>
              <a:cs typeface="+mn-ea"/>
              <a:sym typeface="+mn-lt"/>
            </a:endParaRPr>
          </a:p>
        </p:txBody>
      </p:sp>
    </p:spTree>
    <p:extLst>
      <p:ext uri="{BB962C8B-B14F-4D97-AF65-F5344CB8AC3E}">
        <p14:creationId xmlns:p14="http://schemas.microsoft.com/office/powerpoint/2010/main" val="3346541779"/>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0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000"/>
                                        <p:tgtEl>
                                          <p:spTgt spid="3"/>
                                        </p:tgtEl>
                                      </p:cBhvr>
                                    </p:animEffect>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00" fill="hold"/>
                                        <p:tgtEl>
                                          <p:spTgt spid="4"/>
                                        </p:tgtEl>
                                        <p:attrNameLst>
                                          <p:attrName>ppt_x</p:attrName>
                                        </p:attrNameLst>
                                      </p:cBhvr>
                                      <p:tavLst>
                                        <p:tav tm="0">
                                          <p:val>
                                            <p:strVal val="0-#ppt_w/2"/>
                                          </p:val>
                                        </p:tav>
                                        <p:tav tm="100000">
                                          <p:val>
                                            <p:strVal val="#ppt_x"/>
                                          </p:val>
                                        </p:tav>
                                      </p:tavLst>
                                    </p:anim>
                                    <p:anim calcmode="lin" valueType="num">
                                      <p:cBhvr additive="base">
                                        <p:cTn id="15" dur="10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2000"/>
                            </p:stCondLst>
                            <p:childTnLst>
                              <p:par>
                                <p:cTn id="17" presetID="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anim calcmode="lin" valueType="num">
                                      <p:cBhvr>
                                        <p:cTn id="25" dur="750" fill="hold"/>
                                        <p:tgtEl>
                                          <p:spTgt spid="5"/>
                                        </p:tgtEl>
                                        <p:attrNameLst>
                                          <p:attrName>ppt_x</p:attrName>
                                        </p:attrNameLst>
                                      </p:cBhvr>
                                      <p:tavLst>
                                        <p:tav tm="0">
                                          <p:val>
                                            <p:strVal val="#ppt_x"/>
                                          </p:val>
                                        </p:tav>
                                        <p:tav tm="100000">
                                          <p:val>
                                            <p:strVal val="#ppt_x"/>
                                          </p:val>
                                        </p:tav>
                                      </p:tavLst>
                                    </p:anim>
                                    <p:anim calcmode="lin" valueType="num">
                                      <p:cBhvr>
                                        <p:cTn id="26" dur="75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9" presetClass="entr" presetSubtype="0" decel="10000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fltVal val="0"/>
                                          </p:val>
                                        </p:tav>
                                        <p:tav tm="100000">
                                          <p:val>
                                            <p:strVal val="#ppt_h"/>
                                          </p:val>
                                        </p:tav>
                                      </p:tavLst>
                                    </p:anim>
                                    <p:anim calcmode="lin" valueType="num">
                                      <p:cBhvr>
                                        <p:cTn id="32" dur="500" fill="hold"/>
                                        <p:tgtEl>
                                          <p:spTgt spid="6"/>
                                        </p:tgtEl>
                                        <p:attrNameLst>
                                          <p:attrName>style.rotation</p:attrName>
                                        </p:attrNameLst>
                                      </p:cBhvr>
                                      <p:tavLst>
                                        <p:tav tm="0">
                                          <p:val>
                                            <p:fltVal val="360"/>
                                          </p:val>
                                        </p:tav>
                                        <p:tav tm="100000">
                                          <p:val>
                                            <p:fltVal val="0"/>
                                          </p:val>
                                        </p:tav>
                                      </p:tavLst>
                                    </p:anim>
                                    <p:animEffect transition="in" filter="fade">
                                      <p:cBhvr>
                                        <p:cTn id="33" dur="500"/>
                                        <p:tgtEl>
                                          <p:spTgt spid="6"/>
                                        </p:tgtEl>
                                      </p:cBhvr>
                                    </p:animEffect>
                                  </p:childTnLst>
                                </p:cTn>
                              </p:par>
                            </p:childTnLst>
                          </p:cTn>
                        </p:par>
                        <p:par>
                          <p:cTn id="34" fill="hold">
                            <p:stCondLst>
                              <p:cond delay="4000"/>
                            </p:stCondLst>
                            <p:childTnLst>
                              <p:par>
                                <p:cTn id="35" presetID="12" presetClass="entr" presetSubtype="8"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p:tgtEl>
                                          <p:spTgt spid="7"/>
                                        </p:tgtEl>
                                        <p:attrNameLst>
                                          <p:attrName>ppt_x</p:attrName>
                                        </p:attrNameLst>
                                      </p:cBhvr>
                                      <p:tavLst>
                                        <p:tav tm="0">
                                          <p:val>
                                            <p:strVal val="#ppt_x-#ppt_w*1.125000"/>
                                          </p:val>
                                        </p:tav>
                                        <p:tav tm="100000">
                                          <p:val>
                                            <p:strVal val="#ppt_x"/>
                                          </p:val>
                                        </p:tav>
                                      </p:tavLst>
                                    </p:anim>
                                    <p:animEffect transition="in" filter="wipe(right)">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p:bldP spid="6" grpId="0"/>
      <p:bldP spid="7" grpId="0"/>
      <p:bldP spid="1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招新网站功能流程图</a:t>
            </a:r>
          </a:p>
        </p:txBody>
      </p:sp>
      <p:sp>
        <p:nvSpPr>
          <p:cNvPr id="108" name="矩形 107"/>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pic>
        <p:nvPicPr>
          <p:cNvPr id="111" name="图片 110">
            <a:extLst>
              <a:ext uri="{FF2B5EF4-FFF2-40B4-BE49-F238E27FC236}">
                <a16:creationId xmlns:a16="http://schemas.microsoft.com/office/drawing/2014/main" id="{F9769647-324C-496B-8D32-55FBD5697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1977"/>
            <a:ext cx="12192000" cy="58860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prism/>
      </p:transition>
    </mc:Choice>
    <mc:Fallback xmlns="">
      <p:transition spd="slow"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椭圆 34"/>
          <p:cNvSpPr/>
          <p:nvPr/>
        </p:nvSpPr>
        <p:spPr>
          <a:xfrm>
            <a:off x="5188025" y="4267573"/>
            <a:ext cx="1753716" cy="1753716"/>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zh-CN" altLang="en-US" sz="2800" b="1" dirty="0">
                <a:latin typeface="微软雅黑" panose="020B0503020204020204" pitchFamily="34" charset="-122"/>
                <a:ea typeface="微软雅黑" panose="020B0503020204020204" pitchFamily="34" charset="-122"/>
              </a:rPr>
              <a:t>前端</a:t>
            </a:r>
          </a:p>
        </p:txBody>
      </p:sp>
      <p:sp>
        <p:nvSpPr>
          <p:cNvPr id="36" name="椭圆 35"/>
          <p:cNvSpPr/>
          <p:nvPr/>
        </p:nvSpPr>
        <p:spPr>
          <a:xfrm>
            <a:off x="2763234" y="4607214"/>
            <a:ext cx="1100519" cy="1100519"/>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1100" dirty="0">
                <a:latin typeface="微软雅黑" panose="020B0503020204020204" pitchFamily="34" charset="-122"/>
                <a:ea typeface="微软雅黑" panose="020B0503020204020204" pitchFamily="34" charset="-122"/>
              </a:rPr>
              <a:t>HTML</a:t>
            </a:r>
            <a:endParaRPr lang="zh-CN" altLang="en-US" sz="1100" dirty="0">
              <a:latin typeface="微软雅黑" panose="020B0503020204020204" pitchFamily="34" charset="-122"/>
              <a:ea typeface="微软雅黑" panose="020B0503020204020204" pitchFamily="34" charset="-122"/>
            </a:endParaRPr>
          </a:p>
        </p:txBody>
      </p:sp>
      <p:sp>
        <p:nvSpPr>
          <p:cNvPr id="37" name="椭圆 36"/>
          <p:cNvSpPr/>
          <p:nvPr/>
        </p:nvSpPr>
        <p:spPr>
          <a:xfrm>
            <a:off x="3532034" y="2777391"/>
            <a:ext cx="1100519" cy="1100519"/>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1100" dirty="0">
                <a:latin typeface="微软雅黑" panose="020B0503020204020204" pitchFamily="34" charset="-122"/>
                <a:ea typeface="微软雅黑" panose="020B0503020204020204" pitchFamily="34" charset="-122"/>
              </a:rPr>
              <a:t>CSS</a:t>
            </a:r>
            <a:endParaRPr lang="zh-CN" altLang="en-US" sz="1100" dirty="0">
              <a:latin typeface="微软雅黑" panose="020B0503020204020204" pitchFamily="34" charset="-122"/>
              <a:ea typeface="微软雅黑" panose="020B0503020204020204" pitchFamily="34" charset="-122"/>
            </a:endParaRPr>
          </a:p>
        </p:txBody>
      </p:sp>
      <p:sp>
        <p:nvSpPr>
          <p:cNvPr id="38" name="椭圆 37"/>
          <p:cNvSpPr/>
          <p:nvPr/>
        </p:nvSpPr>
        <p:spPr>
          <a:xfrm>
            <a:off x="5518442" y="2015718"/>
            <a:ext cx="1100519" cy="1100519"/>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1100" dirty="0">
                <a:latin typeface="微软雅黑" panose="020B0503020204020204" pitchFamily="34" charset="-122"/>
                <a:ea typeface="微软雅黑" panose="020B0503020204020204" pitchFamily="34" charset="-122"/>
              </a:rPr>
              <a:t>JavaScript</a:t>
            </a:r>
            <a:endParaRPr lang="zh-CN" altLang="en-US" sz="1100" dirty="0">
              <a:latin typeface="微软雅黑" panose="020B0503020204020204" pitchFamily="34" charset="-122"/>
              <a:ea typeface="微软雅黑" panose="020B0503020204020204" pitchFamily="34" charset="-122"/>
            </a:endParaRPr>
          </a:p>
        </p:txBody>
      </p:sp>
      <p:sp>
        <p:nvSpPr>
          <p:cNvPr id="39" name="椭圆 38"/>
          <p:cNvSpPr/>
          <p:nvPr/>
        </p:nvSpPr>
        <p:spPr>
          <a:xfrm>
            <a:off x="7648818" y="2805198"/>
            <a:ext cx="1100519" cy="1100519"/>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1100" dirty="0">
                <a:latin typeface="微软雅黑" panose="020B0503020204020204" pitchFamily="34" charset="-122"/>
                <a:ea typeface="微软雅黑" panose="020B0503020204020204" pitchFamily="34" charset="-122"/>
              </a:rPr>
              <a:t>Bootstrap</a:t>
            </a:r>
            <a:endParaRPr lang="zh-CN" altLang="en-US" sz="1100" dirty="0">
              <a:latin typeface="微软雅黑" panose="020B0503020204020204" pitchFamily="34" charset="-122"/>
              <a:ea typeface="微软雅黑" panose="020B0503020204020204" pitchFamily="34" charset="-122"/>
            </a:endParaRPr>
          </a:p>
        </p:txBody>
      </p:sp>
      <p:sp>
        <p:nvSpPr>
          <p:cNvPr id="40" name="椭圆 39"/>
          <p:cNvSpPr/>
          <p:nvPr/>
        </p:nvSpPr>
        <p:spPr>
          <a:xfrm>
            <a:off x="8307850" y="4607214"/>
            <a:ext cx="1100519" cy="1100519"/>
          </a:xfrm>
          <a:prstGeom prst="ellips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1100" dirty="0">
                <a:latin typeface="微软雅黑" panose="020B0503020204020204" pitchFamily="34" charset="-122"/>
                <a:ea typeface="微软雅黑" panose="020B0503020204020204" pitchFamily="34" charset="-122"/>
              </a:rPr>
              <a:t>Ajax</a:t>
            </a:r>
            <a:endParaRPr lang="zh-CN" altLang="en-US" sz="1100" dirty="0">
              <a:latin typeface="微软雅黑" panose="020B0503020204020204" pitchFamily="34" charset="-122"/>
              <a:ea typeface="微软雅黑" panose="020B0503020204020204" pitchFamily="34" charset="-122"/>
            </a:endParaRPr>
          </a:p>
        </p:txBody>
      </p:sp>
      <p:cxnSp>
        <p:nvCxnSpPr>
          <p:cNvPr id="41" name="直接连接符 40"/>
          <p:cNvCxnSpPr>
            <a:stCxn id="36" idx="6"/>
            <a:endCxn id="35" idx="2"/>
          </p:cNvCxnSpPr>
          <p:nvPr/>
        </p:nvCxnSpPr>
        <p:spPr>
          <a:xfrm flipV="1">
            <a:off x="3863753" y="5144431"/>
            <a:ext cx="1324272" cy="1304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endCxn id="35" idx="1"/>
          </p:cNvCxnSpPr>
          <p:nvPr/>
        </p:nvCxnSpPr>
        <p:spPr>
          <a:xfrm>
            <a:off x="4525888" y="3632546"/>
            <a:ext cx="918963" cy="89185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35" idx="0"/>
          </p:cNvCxnSpPr>
          <p:nvPr/>
        </p:nvCxnSpPr>
        <p:spPr>
          <a:xfrm>
            <a:off x="6038008" y="3116233"/>
            <a:ext cx="26875" cy="115133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endCxn id="35" idx="7"/>
          </p:cNvCxnSpPr>
          <p:nvPr/>
        </p:nvCxnSpPr>
        <p:spPr>
          <a:xfrm flipH="1">
            <a:off x="6684917" y="3632546"/>
            <a:ext cx="963903" cy="89185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endCxn id="35" idx="6"/>
          </p:cNvCxnSpPr>
          <p:nvPr/>
        </p:nvCxnSpPr>
        <p:spPr>
          <a:xfrm flipH="1">
            <a:off x="6941742" y="5129435"/>
            <a:ext cx="1366111" cy="1499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68676" y="4483597"/>
            <a:ext cx="2614959" cy="661710"/>
          </a:xfrm>
          <a:prstGeom prst="rect">
            <a:avLst/>
          </a:prstGeom>
        </p:spPr>
        <p:txBody>
          <a:bodyPr wrap="square" lIns="91431" tIns="45715" rIns="91431" bIns="45715">
            <a:spAutoFit/>
          </a:bodyPr>
          <a:lstStyle/>
          <a:p>
            <a:pPr algn="r" eaLnBrk="1" hangingPunct="1"/>
            <a:r>
              <a:rPr lang="en-US" altLang="zh-CN" sz="1000" b="1" dirty="0">
                <a:solidFill>
                  <a:srgbClr val="000000"/>
                </a:solidFill>
                <a:latin typeface="微软雅黑" panose="020B0503020204020204" pitchFamily="34" charset="-122"/>
                <a:ea typeface="微软雅黑" panose="020B0503020204020204" pitchFamily="34" charset="-122"/>
              </a:rPr>
              <a:t>HTML</a:t>
            </a:r>
            <a:r>
              <a:rPr lang="zh-CN" altLang="en-US" sz="1000" b="1" dirty="0">
                <a:solidFill>
                  <a:srgbClr val="000000"/>
                </a:solidFill>
                <a:latin typeface="微软雅黑" panose="020B0503020204020204" pitchFamily="34" charset="-122"/>
                <a:ea typeface="微软雅黑" panose="020B0503020204020204" pitchFamily="34" charset="-122"/>
              </a:rPr>
              <a:t>（</a:t>
            </a:r>
            <a:r>
              <a:rPr lang="en-US" altLang="zh-CN" sz="1000" b="1" dirty="0" err="1">
                <a:solidFill>
                  <a:srgbClr val="000000"/>
                </a:solidFill>
                <a:latin typeface="微软雅黑" panose="020B0503020204020204" pitchFamily="34" charset="-122"/>
                <a:ea typeface="微软雅黑" panose="020B0503020204020204" pitchFamily="34" charset="-122"/>
              </a:rPr>
              <a:t>HyperText</a:t>
            </a:r>
            <a:r>
              <a:rPr lang="en-US" altLang="zh-CN" sz="1000" b="1" dirty="0">
                <a:solidFill>
                  <a:srgbClr val="000000"/>
                </a:solidFill>
                <a:latin typeface="微软雅黑" panose="020B0503020204020204" pitchFamily="34" charset="-122"/>
                <a:ea typeface="微软雅黑" panose="020B0503020204020204" pitchFamily="34" charset="-122"/>
              </a:rPr>
              <a:t> Markup Language</a:t>
            </a:r>
            <a:r>
              <a:rPr lang="zh-CN" altLang="en-US" sz="1000" b="1" dirty="0">
                <a:solidFill>
                  <a:srgbClr val="000000"/>
                </a:solidFill>
                <a:latin typeface="微软雅黑" panose="020B0503020204020204" pitchFamily="34" charset="-122"/>
                <a:ea typeface="微软雅黑" panose="020B0503020204020204" pitchFamily="34" charset="-122"/>
              </a:rPr>
              <a:t>）</a:t>
            </a:r>
            <a:endParaRPr lang="en-US" altLang="zh-CN" sz="1000" b="1" dirty="0">
              <a:solidFill>
                <a:srgbClr val="000000"/>
              </a:solidFill>
              <a:latin typeface="微软雅黑" panose="020B0503020204020204" pitchFamily="34" charset="-122"/>
              <a:ea typeface="微软雅黑" panose="020B0503020204020204" pitchFamily="34" charset="-122"/>
            </a:endParaRPr>
          </a:p>
          <a:p>
            <a:pPr algn="r" eaLnBrk="1" hangingPunct="1"/>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超文本标记语言，标准通用标记语言下的一个应用，可以使用</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HTML</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来创建自己的</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WEB</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站点，</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HTML</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运行在浏览器上，有浏览器来解析</a:t>
            </a: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1471499" y="2339881"/>
            <a:ext cx="2100843" cy="1672756"/>
          </a:xfrm>
          <a:prstGeom prst="rect">
            <a:avLst/>
          </a:prstGeom>
        </p:spPr>
        <p:txBody>
          <a:bodyPr wrap="square" lIns="91431" tIns="45715" rIns="91431" bIns="45715">
            <a:spAutoFit/>
          </a:bodyPr>
          <a:lstStyle/>
          <a:p>
            <a:pPr>
              <a:lnSpc>
                <a:spcPct val="130000"/>
              </a:lnSpc>
            </a:pPr>
            <a:r>
              <a:rPr lang="en-US" altLang="zh-CN" sz="1000" b="1" dirty="0">
                <a:solidFill>
                  <a:srgbClr val="000000"/>
                </a:solidFill>
                <a:latin typeface="微软雅黑" panose="020B0503020204020204" pitchFamily="34" charset="-122"/>
                <a:ea typeface="微软雅黑" panose="020B0503020204020204" pitchFamily="34" charset="-122"/>
              </a:rPr>
              <a:t>CSS</a:t>
            </a:r>
            <a:r>
              <a:rPr lang="zh-CN" altLang="en-US" sz="1000" b="1" dirty="0">
                <a:solidFill>
                  <a:srgbClr val="000000"/>
                </a:solidFill>
                <a:latin typeface="微软雅黑" panose="020B0503020204020204" pitchFamily="34" charset="-122"/>
                <a:ea typeface="微软雅黑" panose="020B0503020204020204" pitchFamily="34" charset="-122"/>
              </a:rPr>
              <a:t>（</a:t>
            </a:r>
            <a:r>
              <a:rPr lang="en-US" altLang="zh-CN" sz="1000" b="1" dirty="0">
                <a:solidFill>
                  <a:srgbClr val="000000"/>
                </a:solidFill>
                <a:latin typeface="微软雅黑" panose="020B0503020204020204" pitchFamily="34" charset="-122"/>
                <a:ea typeface="微软雅黑" panose="020B0503020204020204" pitchFamily="34" charset="-122"/>
              </a:rPr>
              <a:t>Cascading Style Sheets</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一种用来表现</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HTML</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（标准通用标记语言的一个应用）或</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XML</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（标准通用标记语言的一个子集）等文件样式的计算机语言。</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CSS</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不仅可以静态地修饰网页，还可以配合各种脚本语言动态地对网页各元素进行格式化</a:t>
            </a:r>
          </a:p>
          <a:p>
            <a:pPr>
              <a:lnSpc>
                <a:spcPct val="130000"/>
              </a:lnSpc>
            </a:pPr>
            <a:endParaRPr lang="zh-CN" altLang="en-US" sz="1500" dirty="0">
              <a:solidFill>
                <a:schemeClr val="tx1">
                  <a:lumMod val="65000"/>
                  <a:lumOff val="35000"/>
                </a:schemeClr>
              </a:solidFill>
              <a:latin typeface="方正细圆简体" pitchFamily="2" charset="-122"/>
              <a:ea typeface="方正细圆简体" pitchFamily="2" charset="-122"/>
            </a:endParaRPr>
          </a:p>
        </p:txBody>
      </p:sp>
      <p:sp>
        <p:nvSpPr>
          <p:cNvPr id="48" name="矩形 47"/>
          <p:cNvSpPr/>
          <p:nvPr/>
        </p:nvSpPr>
        <p:spPr>
          <a:xfrm>
            <a:off x="5291301" y="620689"/>
            <a:ext cx="2867278" cy="1326507"/>
          </a:xfrm>
          <a:prstGeom prst="rect">
            <a:avLst/>
          </a:prstGeom>
        </p:spPr>
        <p:txBody>
          <a:bodyPr wrap="square" lIns="91431" tIns="45715" rIns="91431" bIns="45715">
            <a:spAutoFit/>
          </a:bodyPr>
          <a:lstStyle/>
          <a:p>
            <a:pPr algn="r" eaLnBrk="1" hangingPunct="1"/>
            <a:r>
              <a:rPr lang="en-US" altLang="zh-CN" sz="1000" b="1" dirty="0">
                <a:solidFill>
                  <a:srgbClr val="000000"/>
                </a:solidFill>
                <a:latin typeface="微软雅黑" panose="020B0503020204020204" pitchFamily="34" charset="-122"/>
                <a:ea typeface="微软雅黑" panose="020B0503020204020204" pitchFamily="34" charset="-122"/>
              </a:rPr>
              <a:t>JavaScript</a:t>
            </a:r>
          </a:p>
          <a:p>
            <a:pPr>
              <a:lnSpc>
                <a:spcPct val="130000"/>
              </a:lnSpc>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JavaScript</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一种直译式脚本语言，是一种动态类型、弱类型、基于原型的语言，内置支持类型。它的解释器被称为</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JavaScript</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引擎，为浏览器的一部分，广泛用于客户端的脚本语言，最早是在</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HTML</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（标准通用标记语言下的一个应用）网页上使用，用来给</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HTML</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网页增加动态功能</a:t>
            </a:r>
          </a:p>
        </p:txBody>
      </p:sp>
      <p:sp>
        <p:nvSpPr>
          <p:cNvPr id="49" name="矩形 48"/>
          <p:cNvSpPr/>
          <p:nvPr/>
        </p:nvSpPr>
        <p:spPr>
          <a:xfrm>
            <a:off x="9048329" y="2565976"/>
            <a:ext cx="2100843" cy="652476"/>
          </a:xfrm>
          <a:prstGeom prst="rect">
            <a:avLst/>
          </a:prstGeom>
        </p:spPr>
        <p:txBody>
          <a:bodyPr wrap="square" lIns="91431" tIns="45715" rIns="91431" bIns="45715">
            <a:spAutoFit/>
          </a:bodyPr>
          <a:lstStyle/>
          <a:p>
            <a:pPr>
              <a:lnSpc>
                <a:spcPct val="130000"/>
              </a:lnSpc>
            </a:pPr>
            <a:r>
              <a:rPr lang="en-US" altLang="zh-CN" sz="1000" b="1" dirty="0">
                <a:latin typeface="微软雅黑" panose="020B0503020204020204" pitchFamily="34" charset="-122"/>
                <a:ea typeface="微软雅黑" panose="020B0503020204020204" pitchFamily="34" charset="-122"/>
              </a:rPr>
              <a:t>Bootstrap</a:t>
            </a:r>
          </a:p>
          <a:p>
            <a:pPr>
              <a:lnSpc>
                <a:spcPct val="130000"/>
              </a:lnSpc>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Bootstrap</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，来自 </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Twitter</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，是目前最受欢迎的前端框架</a:t>
            </a:r>
            <a:endParaRPr lang="zh-CN" altLang="en-US" sz="900" dirty="0">
              <a:solidFill>
                <a:schemeClr val="tx1">
                  <a:lumMod val="65000"/>
                  <a:lumOff val="35000"/>
                </a:schemeClr>
              </a:solidFill>
              <a:latin typeface="方正细圆简体" pitchFamily="2" charset="-122"/>
              <a:ea typeface="方正细圆简体" pitchFamily="2" charset="-122"/>
            </a:endParaRPr>
          </a:p>
        </p:txBody>
      </p:sp>
      <p:sp>
        <p:nvSpPr>
          <p:cNvPr id="50" name="矩形 49"/>
          <p:cNvSpPr/>
          <p:nvPr/>
        </p:nvSpPr>
        <p:spPr>
          <a:xfrm>
            <a:off x="9624393" y="4462841"/>
            <a:ext cx="2100843" cy="2733046"/>
          </a:xfrm>
          <a:prstGeom prst="rect">
            <a:avLst/>
          </a:prstGeom>
        </p:spPr>
        <p:txBody>
          <a:bodyPr wrap="square" lIns="91431" tIns="45715" rIns="91431" bIns="45715">
            <a:spAutoFit/>
          </a:bodyPr>
          <a:lstStyle/>
          <a:p>
            <a:pPr>
              <a:lnSpc>
                <a:spcPct val="130000"/>
              </a:lnSpc>
            </a:pPr>
            <a:r>
              <a:rPr lang="en-US" altLang="zh-CN" sz="1000" b="1" dirty="0">
                <a:solidFill>
                  <a:srgbClr val="000000"/>
                </a:solidFill>
                <a:latin typeface="微软雅黑" panose="020B0503020204020204" pitchFamily="34" charset="-122"/>
                <a:ea typeface="微软雅黑" panose="020B0503020204020204" pitchFamily="34" charset="-122"/>
              </a:rPr>
              <a:t>Ajax</a:t>
            </a:r>
            <a:r>
              <a:rPr lang="zh-CN" altLang="en-US" sz="1000" b="1" dirty="0">
                <a:solidFill>
                  <a:srgbClr val="000000"/>
                </a:solidFill>
                <a:latin typeface="微软雅黑" panose="020B0503020204020204" pitchFamily="34" charset="-122"/>
                <a:ea typeface="微软雅黑" panose="020B0503020204020204" pitchFamily="34" charset="-122"/>
              </a:rPr>
              <a:t>（</a:t>
            </a:r>
            <a:r>
              <a:rPr lang="en-US" altLang="zh-CN" sz="1000" b="1" dirty="0">
                <a:solidFill>
                  <a:srgbClr val="000000"/>
                </a:solidFill>
                <a:latin typeface="微软雅黑" panose="020B0503020204020204" pitchFamily="34" charset="-122"/>
                <a:ea typeface="微软雅黑" panose="020B0503020204020204" pitchFamily="34" charset="-122"/>
              </a:rPr>
              <a:t>Asynchronous </a:t>
            </a:r>
            <a:r>
              <a:rPr lang="en-US" altLang="zh-CN" sz="1000" b="1" dirty="0" err="1">
                <a:solidFill>
                  <a:srgbClr val="000000"/>
                </a:solidFill>
                <a:latin typeface="微软雅黑" panose="020B0503020204020204" pitchFamily="34" charset="-122"/>
                <a:ea typeface="微软雅黑" panose="020B0503020204020204" pitchFamily="34" charset="-122"/>
              </a:rPr>
              <a:t>Javascript</a:t>
            </a:r>
            <a:r>
              <a:rPr lang="en-US" altLang="zh-CN" sz="1000" b="1" dirty="0">
                <a:solidFill>
                  <a:srgbClr val="000000"/>
                </a:solidFill>
                <a:latin typeface="微软雅黑" panose="020B0503020204020204" pitchFamily="34" charset="-122"/>
                <a:ea typeface="微软雅黑" panose="020B0503020204020204" pitchFamily="34" charset="-122"/>
              </a:rPr>
              <a:t> And XML)</a:t>
            </a:r>
          </a:p>
          <a:p>
            <a:pPr>
              <a:lnSpc>
                <a:spcPct val="13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异步 </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JavaScript </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和 </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XML</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，一种用于创建快速动态网页的技术。通过在后台与服务器进行少量数据交换，</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AJAX </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可以使网页实现异步更新。这意味着可以在不重新加载整个网页的情况下</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对网页的某部分进行更新</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JSON (</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官网</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是一种文本形式的数据交换格式，它比</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XML</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更轻量、比二进制容易阅读和编写，调式也更加方便。</a:t>
            </a:r>
          </a:p>
          <a:p>
            <a:pPr>
              <a:lnSpc>
                <a:spcPct val="130000"/>
              </a:lnSpc>
            </a:pPr>
            <a:endParaRPr lang="zh-CN" altLang="en-US" sz="1500" dirty="0">
              <a:solidFill>
                <a:schemeClr val="tx1">
                  <a:lumMod val="65000"/>
                  <a:lumOff val="35000"/>
                </a:schemeClr>
              </a:solidFill>
              <a:latin typeface="方正细圆简体" pitchFamily="2" charset="-122"/>
              <a:ea typeface="方正细圆简体" pitchFamily="2" charset="-122"/>
            </a:endParaRPr>
          </a:p>
        </p:txBody>
      </p:sp>
      <p:cxnSp>
        <p:nvCxnSpPr>
          <p:cNvPr id="21"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所用知识</a:t>
            </a:r>
          </a:p>
        </p:txBody>
      </p:sp>
      <p:sp>
        <p:nvSpPr>
          <p:cNvPr id="24" name="矩形 23"/>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Tree>
  </p:cSld>
  <p:clrMapOvr>
    <a:masterClrMapping/>
  </p:clrMapOvr>
  <mc:AlternateContent xmlns:mc="http://schemas.openxmlformats.org/markup-compatibility/2006" xmlns:p14="http://schemas.microsoft.com/office/powerpoint/2010/main">
    <mc:Choice Requires="p14">
      <p:transition spd="slow" p14:dur="1250" advTm="0">
        <p14:conveyor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strVal val="(6*min(max(#ppt_w*#ppt_h,.3),1)-7.4)/-.7*#ppt_w"/>
                                          </p:val>
                                        </p:tav>
                                        <p:tav tm="100000">
                                          <p:val>
                                            <p:strVal val="#ppt_w"/>
                                          </p:val>
                                        </p:tav>
                                      </p:tavLst>
                                    </p:anim>
                                    <p:anim calcmode="lin" valueType="num">
                                      <p:cBhvr>
                                        <p:cTn id="8" dur="500" fill="hold"/>
                                        <p:tgtEl>
                                          <p:spTgt spid="35"/>
                                        </p:tgtEl>
                                        <p:attrNameLst>
                                          <p:attrName>ppt_h</p:attrName>
                                        </p:attrNameLst>
                                      </p:cBhvr>
                                      <p:tavLst>
                                        <p:tav tm="0">
                                          <p:val>
                                            <p:strVal val="(6*min(max(#ppt_w*#ppt_h,.3),1)-7.4)/-.7*#ppt_h"/>
                                          </p:val>
                                        </p:tav>
                                        <p:tav tm="100000">
                                          <p:val>
                                            <p:strVal val="#ppt_h"/>
                                          </p:val>
                                        </p:tav>
                                      </p:tavLst>
                                    </p:anim>
                                    <p:anim calcmode="lin" valueType="num">
                                      <p:cBhvr>
                                        <p:cTn id="9" dur="500" fill="hold"/>
                                        <p:tgtEl>
                                          <p:spTgt spid="35"/>
                                        </p:tgtEl>
                                        <p:attrNameLst>
                                          <p:attrName>ppt_x</p:attrName>
                                        </p:attrNameLst>
                                      </p:cBhvr>
                                      <p:tavLst>
                                        <p:tav tm="0">
                                          <p:val>
                                            <p:fltVal val="0.5"/>
                                          </p:val>
                                        </p:tav>
                                        <p:tav tm="100000">
                                          <p:val>
                                            <p:strVal val="#ppt_x"/>
                                          </p:val>
                                        </p:tav>
                                      </p:tavLst>
                                    </p:anim>
                                    <p:anim calcmode="lin" valueType="num">
                                      <p:cBhvr>
                                        <p:cTn id="10" dur="500" fill="hold"/>
                                        <p:tgtEl>
                                          <p:spTgt spid="35"/>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barn(inVertical)">
                                      <p:cBhvr>
                                        <p:cTn id="14" dur="250"/>
                                        <p:tgtEl>
                                          <p:spTgt spid="41"/>
                                        </p:tgtEl>
                                      </p:cBhvr>
                                    </p:animEffect>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500" fill="hold"/>
                                        <p:tgtEl>
                                          <p:spTgt spid="36"/>
                                        </p:tgtEl>
                                        <p:attrNameLst>
                                          <p:attrName>ppt_x</p:attrName>
                                        </p:attrNameLst>
                                      </p:cBhvr>
                                      <p:tavLst>
                                        <p:tav tm="0">
                                          <p:val>
                                            <p:strVal val="0-#ppt_w/2"/>
                                          </p:val>
                                        </p:tav>
                                        <p:tav tm="100000">
                                          <p:val>
                                            <p:strVal val="#ppt_x"/>
                                          </p:val>
                                        </p:tav>
                                      </p:tavLst>
                                    </p:anim>
                                    <p:anim calcmode="lin" valueType="num">
                                      <p:cBhvr additive="base">
                                        <p:cTn id="19" dur="500" fill="hold"/>
                                        <p:tgtEl>
                                          <p:spTgt spid="3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randombar(horizontal)">
                                      <p:cBhvr>
                                        <p:cTn id="23" dur="500"/>
                                        <p:tgtEl>
                                          <p:spTgt spid="46"/>
                                        </p:tgtEl>
                                      </p:cBhvr>
                                    </p:animEffect>
                                  </p:childTnLst>
                                </p:cTn>
                              </p:par>
                            </p:childTnLst>
                          </p:cTn>
                        </p:par>
                        <p:par>
                          <p:cTn id="24" fill="hold">
                            <p:stCondLst>
                              <p:cond delay="2000"/>
                            </p:stCondLst>
                            <p:childTnLst>
                              <p:par>
                                <p:cTn id="25" presetID="16" presetClass="entr" presetSubtype="21"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barn(inVertical)">
                                      <p:cBhvr>
                                        <p:cTn id="27" dur="250"/>
                                        <p:tgtEl>
                                          <p:spTgt spid="42"/>
                                        </p:tgtEl>
                                      </p:cBhvr>
                                    </p:animEffect>
                                  </p:childTnLst>
                                </p:cTn>
                              </p:par>
                            </p:childTnLst>
                          </p:cTn>
                        </p:par>
                        <p:par>
                          <p:cTn id="28" fill="hold">
                            <p:stCondLst>
                              <p:cond delay="2500"/>
                            </p:stCondLst>
                            <p:childTnLst>
                              <p:par>
                                <p:cTn id="29" presetID="2" presetClass="entr" presetSubtype="9"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0-#ppt_w/2"/>
                                          </p:val>
                                        </p:tav>
                                        <p:tav tm="100000">
                                          <p:val>
                                            <p:strVal val="#ppt_x"/>
                                          </p:val>
                                        </p:tav>
                                      </p:tavLst>
                                    </p:anim>
                                    <p:anim calcmode="lin" valueType="num">
                                      <p:cBhvr additive="base">
                                        <p:cTn id="32" dur="500" fill="hold"/>
                                        <p:tgtEl>
                                          <p:spTgt spid="37"/>
                                        </p:tgtEl>
                                        <p:attrNameLst>
                                          <p:attrName>ppt_y</p:attrName>
                                        </p:attrNameLst>
                                      </p:cBhvr>
                                      <p:tavLst>
                                        <p:tav tm="0">
                                          <p:val>
                                            <p:strVal val="0-#ppt_h/2"/>
                                          </p:val>
                                        </p:tav>
                                        <p:tav tm="100000">
                                          <p:val>
                                            <p:strVal val="#ppt_y"/>
                                          </p:val>
                                        </p:tav>
                                      </p:tavLst>
                                    </p:anim>
                                  </p:childTnLst>
                                </p:cTn>
                              </p:par>
                            </p:childTnLst>
                          </p:cTn>
                        </p:par>
                        <p:par>
                          <p:cTn id="33" fill="hold">
                            <p:stCondLst>
                              <p:cond delay="3000"/>
                            </p:stCondLst>
                            <p:childTnLst>
                              <p:par>
                                <p:cTn id="34" presetID="14" presetClass="entr" presetSubtype="10" fill="hold" grpId="0" nodeType="after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randombar(horizontal)">
                                      <p:cBhvr>
                                        <p:cTn id="36" dur="500"/>
                                        <p:tgtEl>
                                          <p:spTgt spid="47"/>
                                        </p:tgtEl>
                                      </p:cBhvr>
                                    </p:animEffect>
                                  </p:childTnLst>
                                </p:cTn>
                              </p:par>
                            </p:childTnLst>
                          </p:cTn>
                        </p:par>
                        <p:par>
                          <p:cTn id="37" fill="hold">
                            <p:stCondLst>
                              <p:cond delay="3500"/>
                            </p:stCondLst>
                            <p:childTnLst>
                              <p:par>
                                <p:cTn id="38" presetID="16" presetClass="entr" presetSubtype="21" fill="hold" nodeType="after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barn(inVertical)">
                                      <p:cBhvr>
                                        <p:cTn id="40" dur="250"/>
                                        <p:tgtEl>
                                          <p:spTgt spid="43"/>
                                        </p:tgtEl>
                                      </p:cBhvr>
                                    </p:animEffect>
                                  </p:childTnLst>
                                </p:cTn>
                              </p:par>
                            </p:childTnLst>
                          </p:cTn>
                        </p:par>
                        <p:par>
                          <p:cTn id="41" fill="hold">
                            <p:stCondLst>
                              <p:cond delay="4000"/>
                            </p:stCondLst>
                            <p:childTnLst>
                              <p:par>
                                <p:cTn id="42" presetID="2" presetClass="entr" presetSubtype="1" fill="hold" grpId="0" nodeType="after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additive="base">
                                        <p:cTn id="44" dur="500" fill="hold"/>
                                        <p:tgtEl>
                                          <p:spTgt spid="38"/>
                                        </p:tgtEl>
                                        <p:attrNameLst>
                                          <p:attrName>ppt_x</p:attrName>
                                        </p:attrNameLst>
                                      </p:cBhvr>
                                      <p:tavLst>
                                        <p:tav tm="0">
                                          <p:val>
                                            <p:strVal val="#ppt_x"/>
                                          </p:val>
                                        </p:tav>
                                        <p:tav tm="100000">
                                          <p:val>
                                            <p:strVal val="#ppt_x"/>
                                          </p:val>
                                        </p:tav>
                                      </p:tavLst>
                                    </p:anim>
                                    <p:anim calcmode="lin" valueType="num">
                                      <p:cBhvr additive="base">
                                        <p:cTn id="45" dur="500" fill="hold"/>
                                        <p:tgtEl>
                                          <p:spTgt spid="38"/>
                                        </p:tgtEl>
                                        <p:attrNameLst>
                                          <p:attrName>ppt_y</p:attrName>
                                        </p:attrNameLst>
                                      </p:cBhvr>
                                      <p:tavLst>
                                        <p:tav tm="0">
                                          <p:val>
                                            <p:strVal val="0-#ppt_h/2"/>
                                          </p:val>
                                        </p:tav>
                                        <p:tav tm="100000">
                                          <p:val>
                                            <p:strVal val="#ppt_y"/>
                                          </p:val>
                                        </p:tav>
                                      </p:tavLst>
                                    </p:anim>
                                  </p:childTnLst>
                                </p:cTn>
                              </p:par>
                            </p:childTnLst>
                          </p:cTn>
                        </p:par>
                        <p:par>
                          <p:cTn id="46" fill="hold">
                            <p:stCondLst>
                              <p:cond delay="4500"/>
                            </p:stCondLst>
                            <p:childTnLst>
                              <p:par>
                                <p:cTn id="47" presetID="14" presetClass="entr" presetSubtype="10" fill="hold" grpId="0" nodeType="after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randombar(horizontal)">
                                      <p:cBhvr>
                                        <p:cTn id="49" dur="500"/>
                                        <p:tgtEl>
                                          <p:spTgt spid="48"/>
                                        </p:tgtEl>
                                      </p:cBhvr>
                                    </p:animEffect>
                                  </p:childTnLst>
                                </p:cTn>
                              </p:par>
                            </p:childTnLst>
                          </p:cTn>
                        </p:par>
                        <p:par>
                          <p:cTn id="50" fill="hold">
                            <p:stCondLst>
                              <p:cond delay="5000"/>
                            </p:stCondLst>
                            <p:childTnLst>
                              <p:par>
                                <p:cTn id="51" presetID="16" presetClass="entr" presetSubtype="21" fill="hold" nodeType="after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barn(inVertical)">
                                      <p:cBhvr>
                                        <p:cTn id="53" dur="250"/>
                                        <p:tgtEl>
                                          <p:spTgt spid="44"/>
                                        </p:tgtEl>
                                      </p:cBhvr>
                                    </p:animEffect>
                                  </p:childTnLst>
                                </p:cTn>
                              </p:par>
                            </p:childTnLst>
                          </p:cTn>
                        </p:par>
                        <p:par>
                          <p:cTn id="54" fill="hold">
                            <p:stCondLst>
                              <p:cond delay="5500"/>
                            </p:stCondLst>
                            <p:childTnLst>
                              <p:par>
                                <p:cTn id="55" presetID="2" presetClass="entr" presetSubtype="3" fill="hold" grpId="0" nodeType="after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additive="base">
                                        <p:cTn id="57" dur="500" fill="hold"/>
                                        <p:tgtEl>
                                          <p:spTgt spid="39"/>
                                        </p:tgtEl>
                                        <p:attrNameLst>
                                          <p:attrName>ppt_x</p:attrName>
                                        </p:attrNameLst>
                                      </p:cBhvr>
                                      <p:tavLst>
                                        <p:tav tm="0">
                                          <p:val>
                                            <p:strVal val="1+#ppt_w/2"/>
                                          </p:val>
                                        </p:tav>
                                        <p:tav tm="100000">
                                          <p:val>
                                            <p:strVal val="#ppt_x"/>
                                          </p:val>
                                        </p:tav>
                                      </p:tavLst>
                                    </p:anim>
                                    <p:anim calcmode="lin" valueType="num">
                                      <p:cBhvr additive="base">
                                        <p:cTn id="58" dur="500" fill="hold"/>
                                        <p:tgtEl>
                                          <p:spTgt spid="39"/>
                                        </p:tgtEl>
                                        <p:attrNameLst>
                                          <p:attrName>ppt_y</p:attrName>
                                        </p:attrNameLst>
                                      </p:cBhvr>
                                      <p:tavLst>
                                        <p:tav tm="0">
                                          <p:val>
                                            <p:strVal val="0-#ppt_h/2"/>
                                          </p:val>
                                        </p:tav>
                                        <p:tav tm="100000">
                                          <p:val>
                                            <p:strVal val="#ppt_y"/>
                                          </p:val>
                                        </p:tav>
                                      </p:tavLst>
                                    </p:anim>
                                  </p:childTnLst>
                                </p:cTn>
                              </p:par>
                            </p:childTnLst>
                          </p:cTn>
                        </p:par>
                        <p:par>
                          <p:cTn id="59" fill="hold">
                            <p:stCondLst>
                              <p:cond delay="6000"/>
                            </p:stCondLst>
                            <p:childTnLst>
                              <p:par>
                                <p:cTn id="60" presetID="14" presetClass="entr" presetSubtype="10" fill="hold" grpId="0" nodeType="after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randombar(horizontal)">
                                      <p:cBhvr>
                                        <p:cTn id="62" dur="500"/>
                                        <p:tgtEl>
                                          <p:spTgt spid="49"/>
                                        </p:tgtEl>
                                      </p:cBhvr>
                                    </p:animEffect>
                                  </p:childTnLst>
                                </p:cTn>
                              </p:par>
                            </p:childTnLst>
                          </p:cTn>
                        </p:par>
                        <p:par>
                          <p:cTn id="63" fill="hold">
                            <p:stCondLst>
                              <p:cond delay="6500"/>
                            </p:stCondLst>
                            <p:childTnLst>
                              <p:par>
                                <p:cTn id="64" presetID="16" presetClass="entr" presetSubtype="21" fill="hold" nodeType="after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barn(inVertical)">
                                      <p:cBhvr>
                                        <p:cTn id="66" dur="250"/>
                                        <p:tgtEl>
                                          <p:spTgt spid="45"/>
                                        </p:tgtEl>
                                      </p:cBhvr>
                                    </p:animEffect>
                                  </p:childTnLst>
                                </p:cTn>
                              </p:par>
                            </p:childTnLst>
                          </p:cTn>
                        </p:par>
                        <p:par>
                          <p:cTn id="67" fill="hold">
                            <p:stCondLst>
                              <p:cond delay="7000"/>
                            </p:stCondLst>
                            <p:childTnLst>
                              <p:par>
                                <p:cTn id="68" presetID="2" presetClass="entr" presetSubtype="2" fill="hold" grpId="0" nodeType="afterEffect">
                                  <p:stCondLst>
                                    <p:cond delay="0"/>
                                  </p:stCondLst>
                                  <p:childTnLst>
                                    <p:set>
                                      <p:cBhvr>
                                        <p:cTn id="69" dur="1" fill="hold">
                                          <p:stCondLst>
                                            <p:cond delay="0"/>
                                          </p:stCondLst>
                                        </p:cTn>
                                        <p:tgtEl>
                                          <p:spTgt spid="40"/>
                                        </p:tgtEl>
                                        <p:attrNameLst>
                                          <p:attrName>style.visibility</p:attrName>
                                        </p:attrNameLst>
                                      </p:cBhvr>
                                      <p:to>
                                        <p:strVal val="visible"/>
                                      </p:to>
                                    </p:set>
                                    <p:anim calcmode="lin" valueType="num">
                                      <p:cBhvr additive="base">
                                        <p:cTn id="70" dur="500" fill="hold"/>
                                        <p:tgtEl>
                                          <p:spTgt spid="40"/>
                                        </p:tgtEl>
                                        <p:attrNameLst>
                                          <p:attrName>ppt_x</p:attrName>
                                        </p:attrNameLst>
                                      </p:cBhvr>
                                      <p:tavLst>
                                        <p:tav tm="0">
                                          <p:val>
                                            <p:strVal val="1+#ppt_w/2"/>
                                          </p:val>
                                        </p:tav>
                                        <p:tav tm="100000">
                                          <p:val>
                                            <p:strVal val="#ppt_x"/>
                                          </p:val>
                                        </p:tav>
                                      </p:tavLst>
                                    </p:anim>
                                    <p:anim calcmode="lin" valueType="num">
                                      <p:cBhvr additive="base">
                                        <p:cTn id="71" dur="500" fill="hold"/>
                                        <p:tgtEl>
                                          <p:spTgt spid="40"/>
                                        </p:tgtEl>
                                        <p:attrNameLst>
                                          <p:attrName>ppt_y</p:attrName>
                                        </p:attrNameLst>
                                      </p:cBhvr>
                                      <p:tavLst>
                                        <p:tav tm="0">
                                          <p:val>
                                            <p:strVal val="#ppt_y"/>
                                          </p:val>
                                        </p:tav>
                                        <p:tav tm="100000">
                                          <p:val>
                                            <p:strVal val="#ppt_y"/>
                                          </p:val>
                                        </p:tav>
                                      </p:tavLst>
                                    </p:anim>
                                  </p:childTnLst>
                                </p:cTn>
                              </p:par>
                            </p:childTnLst>
                          </p:cTn>
                        </p:par>
                        <p:par>
                          <p:cTn id="72" fill="hold">
                            <p:stCondLst>
                              <p:cond delay="7500"/>
                            </p:stCondLst>
                            <p:childTnLst>
                              <p:par>
                                <p:cTn id="73" presetID="14" presetClass="entr" presetSubtype="10" fill="hold" grpId="0"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randombar(horizontal)">
                                      <p:cBhvr>
                                        <p:cTn id="7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6" grpId="0"/>
      <p:bldP spid="47" grpId="0"/>
      <p:bldP spid="48" grpId="0"/>
      <p:bldP spid="49" grpId="0"/>
      <p:bldP spid="5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下箭头 22"/>
          <p:cNvSpPr>
            <a:spLocks noChangeArrowheads="1"/>
          </p:cNvSpPr>
          <p:nvPr/>
        </p:nvSpPr>
        <p:spPr bwMode="auto">
          <a:xfrm rot="-5400000">
            <a:off x="4180682" y="2669381"/>
            <a:ext cx="1435100" cy="1808163"/>
          </a:xfrm>
          <a:prstGeom prst="downArrow">
            <a:avLst>
              <a:gd name="adj1" fmla="val 50000"/>
              <a:gd name="adj2" fmla="val 54131"/>
            </a:avLst>
          </a:prstGeom>
          <a:solidFill>
            <a:schemeClr val="accent1">
              <a:lumMod val="50000"/>
            </a:schemeClr>
          </a:solidFill>
          <a:ln w="9525">
            <a:noFill/>
            <a:miter lim="800000"/>
          </a:ln>
        </p:spPr>
        <p:txBody>
          <a:bodyPr anchor="ctr"/>
          <a:lstStyle/>
          <a:p>
            <a:pPr algn="ctr" eaLnBrk="1" hangingPunct="1"/>
            <a:endParaRPr lang="zh-CN" altLang="en-US">
              <a:solidFill>
                <a:srgbClr val="FFFFFF"/>
              </a:solidFill>
            </a:endParaRPr>
          </a:p>
        </p:txBody>
      </p:sp>
      <p:sp>
        <p:nvSpPr>
          <p:cNvPr id="28679" name="下箭头 23"/>
          <p:cNvSpPr>
            <a:spLocks noChangeArrowheads="1"/>
          </p:cNvSpPr>
          <p:nvPr/>
        </p:nvSpPr>
        <p:spPr bwMode="auto">
          <a:xfrm rot="5400000">
            <a:off x="6565107" y="2669381"/>
            <a:ext cx="1435100" cy="1808163"/>
          </a:xfrm>
          <a:prstGeom prst="downArrow">
            <a:avLst>
              <a:gd name="adj1" fmla="val 50000"/>
              <a:gd name="adj2" fmla="val 54131"/>
            </a:avLst>
          </a:prstGeom>
          <a:solidFill>
            <a:schemeClr val="accent1">
              <a:lumMod val="50000"/>
            </a:schemeClr>
          </a:solidFill>
          <a:ln w="9525">
            <a:noFill/>
            <a:miter lim="800000"/>
          </a:ln>
        </p:spPr>
        <p:txBody>
          <a:bodyPr anchor="ctr"/>
          <a:lstStyle/>
          <a:p>
            <a:pPr algn="ctr" eaLnBrk="1" hangingPunct="1"/>
            <a:endParaRPr lang="zh-CN" altLang="en-US">
              <a:solidFill>
                <a:srgbClr val="FFFFFF"/>
              </a:solidFill>
            </a:endParaRPr>
          </a:p>
        </p:txBody>
      </p:sp>
      <p:sp>
        <p:nvSpPr>
          <p:cNvPr id="28681" name="文本框 9"/>
          <p:cNvSpPr txBox="1">
            <a:spLocks noChangeArrowheads="1"/>
          </p:cNvSpPr>
          <p:nvPr/>
        </p:nvSpPr>
        <p:spPr bwMode="auto">
          <a:xfrm>
            <a:off x="4049713" y="3281362"/>
            <a:ext cx="1001681" cy="584775"/>
          </a:xfrm>
          <a:prstGeom prst="rect">
            <a:avLst/>
          </a:prstGeom>
          <a:noFill/>
          <a:ln w="9525">
            <a:noFill/>
            <a:miter lim="800000"/>
          </a:ln>
        </p:spPr>
        <p:txBody>
          <a:bodyPr wrap="square">
            <a:spAutoFit/>
          </a:bodyPr>
          <a:lstStyle/>
          <a:p>
            <a:pPr algn="ctr" eaLnBrk="1" hangingPunct="1"/>
            <a:r>
              <a:rPr lang="en-US" altLang="zh-CN" sz="3200" dirty="0">
                <a:solidFill>
                  <a:srgbClr val="FFFFFF"/>
                </a:solidFill>
                <a:latin typeface="微软雅黑" panose="020B0503020204020204" pitchFamily="34" charset="-122"/>
                <a:ea typeface="微软雅黑" panose="020B0503020204020204" pitchFamily="34" charset="-122"/>
              </a:rPr>
              <a:t>01</a:t>
            </a:r>
          </a:p>
        </p:txBody>
      </p:sp>
      <p:sp>
        <p:nvSpPr>
          <p:cNvPr id="28682" name="文本框 10"/>
          <p:cNvSpPr txBox="1">
            <a:spLocks noChangeArrowheads="1"/>
          </p:cNvSpPr>
          <p:nvPr/>
        </p:nvSpPr>
        <p:spPr bwMode="auto">
          <a:xfrm>
            <a:off x="7094538" y="3281363"/>
            <a:ext cx="958850" cy="584775"/>
          </a:xfrm>
          <a:prstGeom prst="rect">
            <a:avLst/>
          </a:prstGeom>
          <a:noFill/>
          <a:ln w="9525">
            <a:noFill/>
            <a:miter lim="800000"/>
          </a:ln>
        </p:spPr>
        <p:txBody>
          <a:bodyPr>
            <a:spAutoFit/>
          </a:bodyPr>
          <a:lstStyle/>
          <a:p>
            <a:pPr algn="ctr" eaLnBrk="1" hangingPunct="1"/>
            <a:r>
              <a:rPr lang="en-US" altLang="zh-CN" sz="3200" dirty="0">
                <a:solidFill>
                  <a:srgbClr val="FFFFFF"/>
                </a:solidFill>
                <a:latin typeface="微软雅黑" panose="020B0503020204020204" pitchFamily="34" charset="-122"/>
                <a:ea typeface="微软雅黑" panose="020B0503020204020204" pitchFamily="34" charset="-122"/>
              </a:rPr>
              <a:t>02</a:t>
            </a:r>
            <a:endParaRPr lang="zh-CN" altLang="en-US" sz="3200" dirty="0">
              <a:solidFill>
                <a:srgbClr val="FFFFFF"/>
              </a:solidFill>
              <a:latin typeface="微软雅黑" panose="020B0503020204020204" pitchFamily="34" charset="-122"/>
              <a:ea typeface="微软雅黑" panose="020B0503020204020204" pitchFamily="34" charset="-122"/>
            </a:endParaRPr>
          </a:p>
        </p:txBody>
      </p:sp>
      <p:sp>
        <p:nvSpPr>
          <p:cNvPr id="28687" name="文本框 15"/>
          <p:cNvSpPr txBox="1">
            <a:spLocks noChangeArrowheads="1"/>
          </p:cNvSpPr>
          <p:nvPr/>
        </p:nvSpPr>
        <p:spPr bwMode="auto">
          <a:xfrm>
            <a:off x="8685752" y="2788632"/>
            <a:ext cx="3506248" cy="1569660"/>
          </a:xfrm>
          <a:prstGeom prst="rect">
            <a:avLst/>
          </a:prstGeom>
          <a:noFill/>
          <a:ln w="9525">
            <a:noFill/>
            <a:miter lim="800000"/>
          </a:ln>
        </p:spPr>
        <p:txBody>
          <a:bodyPr wrap="square">
            <a:spAutoFit/>
          </a:bodyPr>
          <a:lstStyle/>
          <a:p>
            <a:pPr eaLnBrk="1" hangingPunct="1"/>
            <a:r>
              <a:rPr lang="en-US" altLang="zh-CN" sz="1200" b="1" dirty="0" err="1">
                <a:solidFill>
                  <a:srgbClr val="000000"/>
                </a:solidFill>
                <a:latin typeface="微软雅黑" panose="020B0503020204020204" pitchFamily="34" charset="-122"/>
                <a:ea typeface="微软雅黑" panose="020B0503020204020204" pitchFamily="34" charset="-122"/>
              </a:rPr>
              <a:t>Mybatis</a:t>
            </a:r>
            <a:endParaRPr lang="en-US" altLang="zh-CN" sz="1200" b="1" dirty="0">
              <a:solidFill>
                <a:srgbClr val="000000"/>
              </a:solidFill>
              <a:latin typeface="微软雅黑" panose="020B0503020204020204" pitchFamily="34" charset="-122"/>
              <a:ea typeface="微软雅黑" panose="020B0503020204020204" pitchFamily="34" charset="-122"/>
            </a:endParaRPr>
          </a:p>
          <a:p>
            <a:pPr eaLnBrk="1" hangingPunct="1"/>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MyBatis</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是一款优秀的持久层框架，它支持定制化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SQL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、存储过程以及高级映射。</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MyBatis</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避免了几乎所有的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JDBC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代码和手动设置参数以及获取结果集。</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rPr>
              <a:t>MyBatis</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可以使用简单的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XML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或注解来配置和映射原生类型、接口和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Java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的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POJO</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Plain Old Java Objects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，普通老式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Java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对象）为数据库中的记录。</a:t>
            </a:r>
          </a:p>
        </p:txBody>
      </p:sp>
      <p:sp>
        <p:nvSpPr>
          <p:cNvPr id="28688" name="文本框 16"/>
          <p:cNvSpPr txBox="1">
            <a:spLocks noChangeArrowheads="1"/>
          </p:cNvSpPr>
          <p:nvPr/>
        </p:nvSpPr>
        <p:spPr bwMode="auto">
          <a:xfrm>
            <a:off x="290584" y="2866362"/>
            <a:ext cx="3210648" cy="1569660"/>
          </a:xfrm>
          <a:prstGeom prst="rect">
            <a:avLst/>
          </a:prstGeom>
          <a:noFill/>
          <a:ln w="9525">
            <a:noFill/>
            <a:miter lim="800000"/>
          </a:ln>
        </p:spPr>
        <p:txBody>
          <a:bodyPr wrap="square">
            <a:spAutoFit/>
          </a:bodyPr>
          <a:lstStyle/>
          <a:p>
            <a:pPr algn="r" eaLnBrk="1" hangingPunct="1"/>
            <a:r>
              <a:rPr lang="en-US" altLang="zh-CN" sz="1200" b="1" dirty="0">
                <a:solidFill>
                  <a:srgbClr val="000000"/>
                </a:solidFill>
                <a:latin typeface="微软雅黑" panose="020B0503020204020204" pitchFamily="34" charset="-122"/>
                <a:ea typeface="微软雅黑" panose="020B0503020204020204" pitchFamily="34" charset="-122"/>
              </a:rPr>
              <a:t>Spring Boot</a:t>
            </a:r>
          </a:p>
          <a:p>
            <a:pPr algn="r" eaLnBrk="1" hangingPunct="1"/>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Spring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社区较新的一个项目。该项目的目的是帮助开发者更容易的创建基于</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Spring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的应用程序和服务，让更多人的人更快的对</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Spring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进行入门体验，让</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Java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开发也能够实现</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Ruby on Rails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那样的生产效率。为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Spring</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生态系统提供了一种固定的、约定优于配置风格的框架</a:t>
            </a:r>
            <a:r>
              <a:rPr lang="zh-CN" altLang="en-US" sz="1200" b="1" dirty="0">
                <a:solidFill>
                  <a:srgbClr val="000000"/>
                </a:solidFill>
                <a:latin typeface="微软雅黑" panose="020B0503020204020204" pitchFamily="34" charset="-122"/>
                <a:ea typeface="微软雅黑" panose="020B0503020204020204" pitchFamily="34" charset="-122"/>
              </a:rPr>
              <a:t>。</a:t>
            </a:r>
          </a:p>
        </p:txBody>
      </p:sp>
      <p:cxnSp>
        <p:nvCxnSpPr>
          <p:cNvPr id="24" name="直接连接符 4"/>
          <p:cNvCxnSpPr/>
          <p:nvPr/>
        </p:nvCxnSpPr>
        <p:spPr>
          <a:xfrm>
            <a:off x="1621845" y="740701"/>
            <a:ext cx="10570156" cy="0"/>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621845" y="119576"/>
            <a:ext cx="2571251" cy="666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所用知识</a:t>
            </a:r>
          </a:p>
        </p:txBody>
      </p:sp>
      <p:sp>
        <p:nvSpPr>
          <p:cNvPr id="27" name="矩形 26"/>
          <p:cNvSpPr/>
          <p:nvPr/>
        </p:nvSpPr>
        <p:spPr>
          <a:xfrm>
            <a:off x="0" y="273718"/>
            <a:ext cx="1199456" cy="46698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Tree>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678"/>
                                        </p:tgtEl>
                                        <p:attrNameLst>
                                          <p:attrName>style.visibility</p:attrName>
                                        </p:attrNameLst>
                                      </p:cBhvr>
                                      <p:to>
                                        <p:strVal val="visible"/>
                                      </p:to>
                                    </p:set>
                                    <p:animEffect transition="in" filter="wipe(left)">
                                      <p:cBhvr>
                                        <p:cTn id="7" dur="500"/>
                                        <p:tgtEl>
                                          <p:spTgt spid="2867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8679"/>
                                        </p:tgtEl>
                                        <p:attrNameLst>
                                          <p:attrName>style.visibility</p:attrName>
                                        </p:attrNameLst>
                                      </p:cBhvr>
                                      <p:to>
                                        <p:strVal val="visible"/>
                                      </p:to>
                                    </p:set>
                                    <p:animEffect transition="in" filter="wipe(right)">
                                      <p:cBhvr>
                                        <p:cTn id="10" dur="500"/>
                                        <p:tgtEl>
                                          <p:spTgt spid="28679"/>
                                        </p:tgtEl>
                                      </p:cBhvr>
                                    </p:animEffect>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28688"/>
                                        </p:tgtEl>
                                        <p:attrNameLst>
                                          <p:attrName>style.visibility</p:attrName>
                                        </p:attrNameLst>
                                      </p:cBhvr>
                                      <p:to>
                                        <p:strVal val="visible"/>
                                      </p:to>
                                    </p:set>
                                    <p:anim calcmode="lin" valueType="num">
                                      <p:cBhvr>
                                        <p:cTn id="15" dur="1000" fill="hold"/>
                                        <p:tgtEl>
                                          <p:spTgt spid="28688"/>
                                        </p:tgtEl>
                                        <p:attrNameLst>
                                          <p:attrName>ppt_w</p:attrName>
                                        </p:attrNameLst>
                                      </p:cBhvr>
                                      <p:tavLst>
                                        <p:tav tm="0">
                                          <p:val>
                                            <p:fltVal val="0"/>
                                          </p:val>
                                        </p:tav>
                                        <p:tav tm="100000">
                                          <p:val>
                                            <p:strVal val="#ppt_w"/>
                                          </p:val>
                                        </p:tav>
                                      </p:tavLst>
                                    </p:anim>
                                    <p:anim calcmode="lin" valueType="num">
                                      <p:cBhvr>
                                        <p:cTn id="16" dur="1000" fill="hold"/>
                                        <p:tgtEl>
                                          <p:spTgt spid="28688"/>
                                        </p:tgtEl>
                                        <p:attrNameLst>
                                          <p:attrName>ppt_h</p:attrName>
                                        </p:attrNameLst>
                                      </p:cBhvr>
                                      <p:tavLst>
                                        <p:tav tm="0">
                                          <p:val>
                                            <p:fltVal val="0"/>
                                          </p:val>
                                        </p:tav>
                                        <p:tav tm="100000">
                                          <p:val>
                                            <p:strVal val="#ppt_h"/>
                                          </p:val>
                                        </p:tav>
                                      </p:tavLst>
                                    </p:anim>
                                    <p:anim calcmode="lin" valueType="num">
                                      <p:cBhvr>
                                        <p:cTn id="17" dur="1000" fill="hold"/>
                                        <p:tgtEl>
                                          <p:spTgt spid="28688"/>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28688"/>
                                        </p:tgtEl>
                                        <p:attrNameLst>
                                          <p:attrName>ppt_y</p:attrName>
                                        </p:attrNameLst>
                                      </p:cBhvr>
                                      <p:tavLst>
                                        <p:tav tm="0" fmla="#ppt_y+(sin(-2*pi*(1-$))*-#ppt_x+cos(-2*pi*(1-$))*(1-#ppt_y))*(1-$)">
                                          <p:val>
                                            <p:fltVal val="0"/>
                                          </p:val>
                                        </p:tav>
                                        <p:tav tm="100000">
                                          <p:val>
                                            <p:fltVal val="1"/>
                                          </p:val>
                                        </p:tav>
                                      </p:tavLst>
                                    </p:anim>
                                  </p:childTnLst>
                                </p:cTn>
                              </p:par>
                              <p:par>
                                <p:cTn id="19" presetID="15" presetClass="entr" presetSubtype="0" fill="hold" grpId="0" nodeType="withEffect">
                                  <p:stCondLst>
                                    <p:cond delay="0"/>
                                  </p:stCondLst>
                                  <p:childTnLst>
                                    <p:set>
                                      <p:cBhvr>
                                        <p:cTn id="20" dur="1" fill="hold">
                                          <p:stCondLst>
                                            <p:cond delay="0"/>
                                          </p:stCondLst>
                                        </p:cTn>
                                        <p:tgtEl>
                                          <p:spTgt spid="28687"/>
                                        </p:tgtEl>
                                        <p:attrNameLst>
                                          <p:attrName>style.visibility</p:attrName>
                                        </p:attrNameLst>
                                      </p:cBhvr>
                                      <p:to>
                                        <p:strVal val="visible"/>
                                      </p:to>
                                    </p:set>
                                    <p:anim calcmode="lin" valueType="num">
                                      <p:cBhvr>
                                        <p:cTn id="21" dur="1000" fill="hold"/>
                                        <p:tgtEl>
                                          <p:spTgt spid="28687"/>
                                        </p:tgtEl>
                                        <p:attrNameLst>
                                          <p:attrName>ppt_w</p:attrName>
                                        </p:attrNameLst>
                                      </p:cBhvr>
                                      <p:tavLst>
                                        <p:tav tm="0">
                                          <p:val>
                                            <p:fltVal val="0"/>
                                          </p:val>
                                        </p:tav>
                                        <p:tav tm="100000">
                                          <p:val>
                                            <p:strVal val="#ppt_w"/>
                                          </p:val>
                                        </p:tav>
                                      </p:tavLst>
                                    </p:anim>
                                    <p:anim calcmode="lin" valueType="num">
                                      <p:cBhvr>
                                        <p:cTn id="22" dur="1000" fill="hold"/>
                                        <p:tgtEl>
                                          <p:spTgt spid="28687"/>
                                        </p:tgtEl>
                                        <p:attrNameLst>
                                          <p:attrName>ppt_h</p:attrName>
                                        </p:attrNameLst>
                                      </p:cBhvr>
                                      <p:tavLst>
                                        <p:tav tm="0">
                                          <p:val>
                                            <p:fltVal val="0"/>
                                          </p:val>
                                        </p:tav>
                                        <p:tav tm="100000">
                                          <p:val>
                                            <p:strVal val="#ppt_h"/>
                                          </p:val>
                                        </p:tav>
                                      </p:tavLst>
                                    </p:anim>
                                    <p:anim calcmode="lin" valueType="num">
                                      <p:cBhvr>
                                        <p:cTn id="23" dur="1000" fill="hold"/>
                                        <p:tgtEl>
                                          <p:spTgt spid="28687"/>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2868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8" grpId="0" animBg="1"/>
      <p:bldP spid="28679" grpId="0" animBg="1"/>
      <p:bldP spid="28687" grpId="0"/>
      <p:bldP spid="28688"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摄图网699pic">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677</TotalTime>
  <Words>1256</Words>
  <Application>Microsoft Office PowerPoint</Application>
  <PresentationFormat>宽屏</PresentationFormat>
  <Paragraphs>188</Paragraphs>
  <Slides>36</Slides>
  <Notes>36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36</vt:i4>
      </vt:variant>
    </vt:vector>
  </HeadingPairs>
  <TitlesOfParts>
    <vt:vector size="47" baseType="lpstr">
      <vt:lpstr>方正细圆简体</vt:lpstr>
      <vt:lpstr>汉仪旗黑-35S</vt:lpstr>
      <vt:lpstr>华文细黑</vt:lpstr>
      <vt:lpstr>宋体</vt:lpstr>
      <vt:lpstr>腾祥澜黑简</vt:lpstr>
      <vt:lpstr>微软雅黑</vt:lpstr>
      <vt:lpstr>Arial</vt:lpstr>
      <vt:lpstr>Arial Black</vt:lpstr>
      <vt:lpstr>Calibri</vt:lpstr>
      <vt:lpstr>Calibri Light</vt:lpstr>
      <vt:lpstr>摄图网699pic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48</dc:title>
  <dc:creator>摄图网699pic</dc:creator>
  <cp:lastModifiedBy>lin yuting</cp:lastModifiedBy>
  <cp:revision>75</cp:revision>
  <dcterms:created xsi:type="dcterms:W3CDTF">2015-03-23T00:46:00Z</dcterms:created>
  <dcterms:modified xsi:type="dcterms:W3CDTF">2019-09-12T08:33:18Z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